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56" r:id="rId5"/>
    <p:sldId id="257" r:id="rId6"/>
    <p:sldId id="265" r:id="rId7"/>
    <p:sldId id="269" r:id="rId8"/>
    <p:sldId id="543" r:id="rId9"/>
    <p:sldId id="544" r:id="rId10"/>
    <p:sldId id="541" r:id="rId11"/>
    <p:sldId id="542" r:id="rId12"/>
    <p:sldId id="550" r:id="rId13"/>
    <p:sldId id="517" r:id="rId14"/>
    <p:sldId id="523" r:id="rId15"/>
    <p:sldId id="526" r:id="rId16"/>
    <p:sldId id="527" r:id="rId17"/>
    <p:sldId id="529" r:id="rId18"/>
    <p:sldId id="547" r:id="rId19"/>
    <p:sldId id="533" r:id="rId20"/>
    <p:sldId id="548" r:id="rId21"/>
    <p:sldId id="553" r:id="rId22"/>
    <p:sldId id="552" r:id="rId23"/>
    <p:sldId id="554" r:id="rId24"/>
    <p:sldId id="528" r:id="rId25"/>
    <p:sldId id="531" r:id="rId26"/>
    <p:sldId id="549" r:id="rId27"/>
    <p:sldId id="545" r:id="rId28"/>
    <p:sldId id="551" r:id="rId29"/>
    <p:sldId id="513" r:id="rId30"/>
  </p:sldIdLst>
  <p:sldSz cx="14630400" cy="8229600"/>
  <p:notesSz cx="6858000" cy="9144000"/>
  <p:defaultTextStyle>
    <a:defPPr>
      <a:defRPr lang="en-US"/>
    </a:defPPr>
    <a:lvl1pPr marL="0" algn="l" defTabSz="146304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1pPr>
    <a:lvl2pPr marL="731520" algn="l" defTabSz="146304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2pPr>
    <a:lvl3pPr marL="1463040" algn="l" defTabSz="146304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3pPr>
    <a:lvl4pPr marL="2194560" algn="l" defTabSz="146304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4pPr>
    <a:lvl5pPr marL="2926080" algn="l" defTabSz="146304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5pPr>
    <a:lvl6pPr marL="3657600" algn="l" defTabSz="146304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6pPr>
    <a:lvl7pPr marL="4389120" algn="l" defTabSz="146304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7pPr>
    <a:lvl8pPr marL="5120640" algn="l" defTabSz="146304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8pPr>
    <a:lvl9pPr marL="5852160" algn="l" defTabSz="146304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" userDrawn="1">
          <p15:clr>
            <a:srgbClr val="A4A3A4"/>
          </p15:clr>
        </p15:guide>
        <p15:guide id="2" orient="horz" pos="2592" userDrawn="1">
          <p15:clr>
            <a:srgbClr val="A4A3A4"/>
          </p15:clr>
        </p15:guide>
        <p15:guide id="3" orient="horz" pos="4522" userDrawn="1">
          <p15:clr>
            <a:srgbClr val="A4A3A4"/>
          </p15:clr>
        </p15:guide>
        <p15:guide id="4" orient="horz" pos="4896" userDrawn="1">
          <p15:clr>
            <a:srgbClr val="A4A3A4"/>
          </p15:clr>
        </p15:guide>
        <p15:guide id="5" pos="7488" userDrawn="1">
          <p15:clr>
            <a:srgbClr val="A4A3A4"/>
          </p15:clr>
        </p15:guide>
        <p15:guide id="6" pos="432" userDrawn="1">
          <p15:clr>
            <a:srgbClr val="A4A3A4"/>
          </p15:clr>
        </p15:guide>
        <p15:guide id="7" pos="3024" userDrawn="1">
          <p15:clr>
            <a:srgbClr val="A4A3A4"/>
          </p15:clr>
        </p15:guide>
        <p15:guide id="8" pos="3312" userDrawn="1">
          <p15:clr>
            <a:srgbClr val="A4A3A4"/>
          </p15:clr>
        </p15:guide>
        <p15:guide id="9" pos="4464" userDrawn="1">
          <p15:clr>
            <a:srgbClr val="A4A3A4"/>
          </p15:clr>
        </p15:guide>
        <p15:guide id="10" pos="4608" userDrawn="1">
          <p15:clr>
            <a:srgbClr val="A4A3A4"/>
          </p15:clr>
        </p15:guide>
        <p15:guide id="11" pos="4752" userDrawn="1">
          <p15:clr>
            <a:srgbClr val="A4A3A4"/>
          </p15:clr>
        </p15:guide>
        <p15:guide id="12" pos="5904" userDrawn="1">
          <p15:clr>
            <a:srgbClr val="A4A3A4"/>
          </p15:clr>
        </p15:guide>
        <p15:guide id="13" pos="6192" userDrawn="1">
          <p15:clr>
            <a:srgbClr val="A4A3A4"/>
          </p15:clr>
        </p15:guide>
        <p15:guide id="14" pos="87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671E3E-8995-4B2C-84FB-AE35B08B855F}" v="257" dt="2018-12-13T15:11:09.256"/>
    <p1510:client id="{15E8F111-41D3-404E-A357-F165E1DA5D5A}" v="207" dt="2018-12-13T15:15:53.454"/>
    <p1510:client id="{DE7E3FE1-3345-41E0-8A39-DB6BCD51F5A8}" v="106" dt="2018-12-13T15:23:20.228"/>
    <p1510:client id="{551174E9-50C6-44EE-A220-1CBEDF48D387}" v="178" dt="2018-12-13T15:50:19.555"/>
    <p1510:client id="{4EFE9936-8D94-4813-843B-B47763D3D5E0}" v="1341" dt="2018-12-14T14:51:12.983"/>
  </p1510:revLst>
</p1510:revInfo>
</file>

<file path=ppt/tableStyles.xml><?xml version="1.0" encoding="utf-8"?>
<a:tblStyleLst xmlns:a="http://schemas.openxmlformats.org/drawingml/2006/main" def="{45BD5076-5073-49C7-9E08-65982F3C9860}">
  <a:tblStyle styleId="{45BD5076-5073-49C7-9E08-65982F3C9860}" styleName="DXC Table">
    <a:wholeTbl>
      <a:tcTxStyle>
        <a:fontRef idx="minor"/>
        <a:srgbClr val="000000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6350">
              <a:solidFill>
                <a:srgbClr val="000000"/>
              </a:solidFill>
            </a:ln>
          </a:top>
          <a:bottom>
            <a:ln w="6350">
              <a:solidFill>
                <a:srgbClr val="000000"/>
              </a:solidFill>
            </a:ln>
          </a:bottom>
          <a:insideH>
            <a:ln w="6350">
              <a:solidFill>
                <a:srgbClr val="000000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lastCol>
      <a:tcTxStyle b="on">
        <a:fontRef idx="major"/>
        <a:srgbClr val="000000"/>
      </a:tcTxStyle>
      <a:tcStyle>
        <a:tcBdr/>
      </a:tcStyle>
    </a:lastCol>
    <a:firstCol>
      <a:tcTxStyle b="on">
        <a:fontRef idx="major"/>
        <a:srgbClr val="000000"/>
      </a:tcTxStyle>
      <a:tcStyle>
        <a:tcBdr/>
      </a:tcStyle>
    </a:firstCol>
    <a:lastRow>
      <a:tcTxStyle b="on">
        <a:fontRef idx="major"/>
        <a:srgbClr val="000000"/>
      </a:tcTxStyle>
      <a:tcStyle>
        <a:tcBdr>
          <a:top>
            <a:ln w="19050">
              <a:solidFill>
                <a:srgbClr val="000000"/>
              </a:solidFill>
            </a:ln>
          </a:top>
          <a:bottom>
            <a:ln>
              <a:noFill/>
            </a:ln>
          </a:bottom>
        </a:tcBdr>
        <a:fill>
          <a:noFill/>
        </a:fill>
      </a:tcStyle>
    </a:lastRow>
    <a:firstRow>
      <a:tcTxStyle b="on">
        <a:fontRef idx="major"/>
        <a:srgbClr val="000000"/>
      </a:tcTxStyle>
      <a:tcStyle>
        <a:tcBdr>
          <a:top>
            <a:ln>
              <a:noFill/>
            </a:ln>
          </a:top>
          <a:bottom>
            <a:ln w="19050">
              <a:solidFill>
                <a:srgbClr val="000000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48" y="52"/>
      </p:cViewPr>
      <p:guideLst>
        <p:guide orient="horz" pos="403"/>
        <p:guide orient="horz" pos="2592"/>
        <p:guide orient="horz" pos="4522"/>
        <p:guide orient="horz" pos="4896"/>
        <p:guide pos="7488"/>
        <p:guide pos="432"/>
        <p:guide pos="3024"/>
        <p:guide pos="3312"/>
        <p:guide pos="4464"/>
        <p:guide pos="4608"/>
        <p:guide pos="4752"/>
        <p:guide pos="5904"/>
        <p:guide pos="6192"/>
        <p:guide pos="87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lsall, Samuel" userId="S::samuel.halsall@dxc.com::69c545c0-b0fc-4e28-84b0-bc1fb179c63a" providerId="AD" clId="Web-{A290B998-61CA-4CCF-A0D9-969FE4D1350F}"/>
    <pc:docChg chg="addSld modSld">
      <pc:chgData name="Halsall, Samuel" userId="S::samuel.halsall@dxc.com::69c545c0-b0fc-4e28-84b0-bc1fb179c63a" providerId="AD" clId="Web-{A290B998-61CA-4CCF-A0D9-969FE4D1350F}" dt="2018-12-13T14:19:14.426" v="135" actId="20577"/>
      <pc:docMkLst>
        <pc:docMk/>
      </pc:docMkLst>
      <pc:sldChg chg="modSp new">
        <pc:chgData name="Halsall, Samuel" userId="S::samuel.halsall@dxc.com::69c545c0-b0fc-4e28-84b0-bc1fb179c63a" providerId="AD" clId="Web-{A290B998-61CA-4CCF-A0D9-969FE4D1350F}" dt="2018-12-13T14:19:14.426" v="134" actId="20577"/>
        <pc:sldMkLst>
          <pc:docMk/>
          <pc:sldMk cId="3645546933" sldId="528"/>
        </pc:sldMkLst>
        <pc:spChg chg="mod">
          <ac:chgData name="Halsall, Samuel" userId="S::samuel.halsall@dxc.com::69c545c0-b0fc-4e28-84b0-bc1fb179c63a" providerId="AD" clId="Web-{A290B998-61CA-4CCF-A0D9-969FE4D1350F}" dt="2018-12-13T13:55:10.311" v="17" actId="20577"/>
          <ac:spMkLst>
            <pc:docMk/>
            <pc:sldMk cId="3645546933" sldId="528"/>
            <ac:spMk id="3" creationId="{84C7FAB8-88E7-4FDE-8013-918650E71D4B}"/>
          </ac:spMkLst>
        </pc:spChg>
        <pc:spChg chg="mod">
          <ac:chgData name="Halsall, Samuel" userId="S::samuel.halsall@dxc.com::69c545c0-b0fc-4e28-84b0-bc1fb179c63a" providerId="AD" clId="Web-{A290B998-61CA-4CCF-A0D9-969FE4D1350F}" dt="2018-12-13T14:19:14.426" v="134" actId="20577"/>
          <ac:spMkLst>
            <pc:docMk/>
            <pc:sldMk cId="3645546933" sldId="528"/>
            <ac:spMk id="4" creationId="{45AB8F96-0A3F-4200-90FE-E00E93297BDC}"/>
          </ac:spMkLst>
        </pc:spChg>
      </pc:sldChg>
    </pc:docChg>
  </pc:docChgLst>
  <pc:docChgLst>
    <pc:chgData name="Sukllikar, Sam" userId="S::sam.sukllikar@dxc.com::2c8576dc-a9b0-4aa7-99ca-08e870328528" providerId="AD" clId="Web-{B0671E3E-8995-4B2C-84FB-AE35B08B855F}"/>
    <pc:docChg chg="addSld modSld sldOrd">
      <pc:chgData name="Sukllikar, Sam" userId="S::sam.sukllikar@dxc.com::2c8576dc-a9b0-4aa7-99ca-08e870328528" providerId="AD" clId="Web-{B0671E3E-8995-4B2C-84FB-AE35B08B855F}" dt="2018-12-13T15:11:09.256" v="465" actId="20577"/>
      <pc:docMkLst>
        <pc:docMk/>
      </pc:docMkLst>
      <pc:sldChg chg="modSp">
        <pc:chgData name="Sukllikar, Sam" userId="S::sam.sukllikar@dxc.com::2c8576dc-a9b0-4aa7-99ca-08e870328528" providerId="AD" clId="Web-{B0671E3E-8995-4B2C-84FB-AE35B08B855F}" dt="2018-12-13T15:06:07.584" v="444" actId="20577"/>
        <pc:sldMkLst>
          <pc:docMk/>
          <pc:sldMk cId="1017142670" sldId="257"/>
        </pc:sldMkLst>
        <pc:spChg chg="mod">
          <ac:chgData name="Sukllikar, Sam" userId="S::sam.sukllikar@dxc.com::2c8576dc-a9b0-4aa7-99ca-08e870328528" providerId="AD" clId="Web-{B0671E3E-8995-4B2C-84FB-AE35B08B855F}" dt="2018-12-13T15:06:07.584" v="444" actId="20577"/>
          <ac:spMkLst>
            <pc:docMk/>
            <pc:sldMk cId="1017142670" sldId="257"/>
            <ac:spMk id="3" creationId="{00000000-0000-0000-0000-000000000000}"/>
          </ac:spMkLst>
        </pc:spChg>
      </pc:sldChg>
      <pc:sldChg chg="modSp">
        <pc:chgData name="Sukllikar, Sam" userId="S::sam.sukllikar@dxc.com::2c8576dc-a9b0-4aa7-99ca-08e870328528" providerId="AD" clId="Web-{B0671E3E-8995-4B2C-84FB-AE35B08B855F}" dt="2018-12-13T15:01:33.255" v="427" actId="14100"/>
        <pc:sldMkLst>
          <pc:docMk/>
          <pc:sldMk cId="2966742561" sldId="269"/>
        </pc:sldMkLst>
        <pc:spChg chg="mod">
          <ac:chgData name="Sukllikar, Sam" userId="S::sam.sukllikar@dxc.com::2c8576dc-a9b0-4aa7-99ca-08e870328528" providerId="AD" clId="Web-{B0671E3E-8995-4B2C-84FB-AE35B08B855F}" dt="2018-12-13T15:01:28.505" v="426" actId="14100"/>
          <ac:spMkLst>
            <pc:docMk/>
            <pc:sldMk cId="2966742561" sldId="269"/>
            <ac:spMk id="3" creationId="{DC700A95-7F8A-4FEF-95E9-C5D290ED7CAB}"/>
          </ac:spMkLst>
        </pc:spChg>
        <pc:spChg chg="mod">
          <ac:chgData name="Sukllikar, Sam" userId="S::sam.sukllikar@dxc.com::2c8576dc-a9b0-4aa7-99ca-08e870328528" providerId="AD" clId="Web-{B0671E3E-8995-4B2C-84FB-AE35B08B855F}" dt="2018-12-13T15:01:33.255" v="427" actId="14100"/>
          <ac:spMkLst>
            <pc:docMk/>
            <pc:sldMk cId="2966742561" sldId="269"/>
            <ac:spMk id="5" creationId="{00000000-0000-0000-0000-000000000000}"/>
          </ac:spMkLst>
        </pc:spChg>
        <pc:spChg chg="mod">
          <ac:chgData name="Sukllikar, Sam" userId="S::sam.sukllikar@dxc.com::2c8576dc-a9b0-4aa7-99ca-08e870328528" providerId="AD" clId="Web-{B0671E3E-8995-4B2C-84FB-AE35B08B855F}" dt="2018-12-13T14:39:15.395" v="72" actId="14100"/>
          <ac:spMkLst>
            <pc:docMk/>
            <pc:sldMk cId="2966742561" sldId="269"/>
            <ac:spMk id="7" creationId="{1F45DB3C-DA06-4C4E-9009-E9298C1EB64F}"/>
          </ac:spMkLst>
        </pc:spChg>
      </pc:sldChg>
      <pc:sldChg chg="addSp modSp">
        <pc:chgData name="Sukllikar, Sam" userId="S::sam.sukllikar@dxc.com::2c8576dc-a9b0-4aa7-99ca-08e870328528" providerId="AD" clId="Web-{B0671E3E-8995-4B2C-84FB-AE35B08B855F}" dt="2018-12-13T15:09:33.662" v="462" actId="20577"/>
        <pc:sldMkLst>
          <pc:docMk/>
          <pc:sldMk cId="1829871507" sldId="513"/>
        </pc:sldMkLst>
        <pc:spChg chg="add mod">
          <ac:chgData name="Sukllikar, Sam" userId="S::sam.sukllikar@dxc.com::2c8576dc-a9b0-4aa7-99ca-08e870328528" providerId="AD" clId="Web-{B0671E3E-8995-4B2C-84FB-AE35B08B855F}" dt="2018-12-13T15:09:33.662" v="462" actId="20577"/>
          <ac:spMkLst>
            <pc:docMk/>
            <pc:sldMk cId="1829871507" sldId="513"/>
            <ac:spMk id="3" creationId="{17311FA9-7AE8-49FC-B773-C3458F4B4FB7}"/>
          </ac:spMkLst>
        </pc:spChg>
      </pc:sldChg>
      <pc:sldChg chg="modSp add ord replId">
        <pc:chgData name="Sukllikar, Sam" userId="S::sam.sukllikar@dxc.com::2c8576dc-a9b0-4aa7-99ca-08e870328528" providerId="AD" clId="Web-{B0671E3E-8995-4B2C-84FB-AE35B08B855F}" dt="2018-12-13T14:45:34.223" v="143" actId="20577"/>
        <pc:sldMkLst>
          <pc:docMk/>
          <pc:sldMk cId="1666677105" sldId="543"/>
        </pc:sldMkLst>
        <pc:spChg chg="mod">
          <ac:chgData name="Sukllikar, Sam" userId="S::sam.sukllikar@dxc.com::2c8576dc-a9b0-4aa7-99ca-08e870328528" providerId="AD" clId="Web-{B0671E3E-8995-4B2C-84FB-AE35B08B855F}" dt="2018-12-13T14:45:34.223" v="143" actId="20577"/>
          <ac:spMkLst>
            <pc:docMk/>
            <pc:sldMk cId="1666677105" sldId="543"/>
            <ac:spMk id="3" creationId="{E3BC258B-C4FC-4A4C-A1E0-BF235DCE90CC}"/>
          </ac:spMkLst>
        </pc:spChg>
        <pc:spChg chg="mod">
          <ac:chgData name="Sukllikar, Sam" userId="S::sam.sukllikar@dxc.com::2c8576dc-a9b0-4aa7-99ca-08e870328528" providerId="AD" clId="Web-{B0671E3E-8995-4B2C-84FB-AE35B08B855F}" dt="2018-12-13T14:44:45.223" v="118" actId="20577"/>
          <ac:spMkLst>
            <pc:docMk/>
            <pc:sldMk cId="1666677105" sldId="543"/>
            <ac:spMk id="5" creationId="{00000000-0000-0000-0000-000000000000}"/>
          </ac:spMkLst>
        </pc:spChg>
      </pc:sldChg>
      <pc:sldChg chg="delSp modSp add ord replId">
        <pc:chgData name="Sukllikar, Sam" userId="S::sam.sukllikar@dxc.com::2c8576dc-a9b0-4aa7-99ca-08e870328528" providerId="AD" clId="Web-{B0671E3E-8995-4B2C-84FB-AE35B08B855F}" dt="2018-12-13T15:01:17.820" v="424" actId="20577"/>
        <pc:sldMkLst>
          <pc:docMk/>
          <pc:sldMk cId="930176193" sldId="544"/>
        </pc:sldMkLst>
        <pc:spChg chg="mod">
          <ac:chgData name="Sukllikar, Sam" userId="S::sam.sukllikar@dxc.com::2c8576dc-a9b0-4aa7-99ca-08e870328528" providerId="AD" clId="Web-{B0671E3E-8995-4B2C-84FB-AE35B08B855F}" dt="2018-12-13T14:46:21.489" v="155" actId="20577"/>
          <ac:spMkLst>
            <pc:docMk/>
            <pc:sldMk cId="930176193" sldId="544"/>
            <ac:spMk id="2" creationId="{00000000-0000-0000-0000-000000000000}"/>
          </ac:spMkLst>
        </pc:spChg>
        <pc:spChg chg="del">
          <ac:chgData name="Sukllikar, Sam" userId="S::sam.sukllikar@dxc.com::2c8576dc-a9b0-4aa7-99ca-08e870328528" providerId="AD" clId="Web-{B0671E3E-8995-4B2C-84FB-AE35B08B855F}" dt="2018-12-13T14:47:24.458" v="202" actId="20577"/>
          <ac:spMkLst>
            <pc:docMk/>
            <pc:sldMk cId="930176193" sldId="544"/>
            <ac:spMk id="3" creationId="{DC700A95-7F8A-4FEF-95E9-C5D290ED7CAB}"/>
          </ac:spMkLst>
        </pc:spChg>
        <pc:spChg chg="mod">
          <ac:chgData name="Sukllikar, Sam" userId="S::sam.sukllikar@dxc.com::2c8576dc-a9b0-4aa7-99ca-08e870328528" providerId="AD" clId="Web-{B0671E3E-8995-4B2C-84FB-AE35B08B855F}" dt="2018-12-13T15:01:17.820" v="424" actId="20577"/>
          <ac:spMkLst>
            <pc:docMk/>
            <pc:sldMk cId="930176193" sldId="544"/>
            <ac:spMk id="5" creationId="{00000000-0000-0000-0000-000000000000}"/>
          </ac:spMkLst>
        </pc:spChg>
        <pc:spChg chg="del">
          <ac:chgData name="Sukllikar, Sam" userId="S::sam.sukllikar@dxc.com::2c8576dc-a9b0-4aa7-99ca-08e870328528" providerId="AD" clId="Web-{B0671E3E-8995-4B2C-84FB-AE35B08B855F}" dt="2018-12-13T14:46:11.364" v="146" actId="20577"/>
          <ac:spMkLst>
            <pc:docMk/>
            <pc:sldMk cId="930176193" sldId="544"/>
            <ac:spMk id="7" creationId="{1F45DB3C-DA06-4C4E-9009-E9298C1EB64F}"/>
          </ac:spMkLst>
        </pc:spChg>
      </pc:sldChg>
      <pc:sldChg chg="modSp">
        <pc:chgData name="Sukllikar, Sam" userId="S::sam.sukllikar@dxc.com::2c8576dc-a9b0-4aa7-99ca-08e870328528" providerId="AD" clId="Web-{B0671E3E-8995-4B2C-84FB-AE35B08B855F}" dt="2018-12-13T15:11:09.256" v="465" actId="20577"/>
        <pc:sldMkLst>
          <pc:docMk/>
          <pc:sldMk cId="1171516763" sldId="550"/>
        </pc:sldMkLst>
        <pc:spChg chg="mod">
          <ac:chgData name="Sukllikar, Sam" userId="S::sam.sukllikar@dxc.com::2c8576dc-a9b0-4aa7-99ca-08e870328528" providerId="AD" clId="Web-{B0671E3E-8995-4B2C-84FB-AE35B08B855F}" dt="2018-12-13T15:11:09.256" v="465" actId="20577"/>
          <ac:spMkLst>
            <pc:docMk/>
            <pc:sldMk cId="1171516763" sldId="550"/>
            <ac:spMk id="3" creationId="{E3BC258B-C4FC-4A4C-A1E0-BF235DCE90CC}"/>
          </ac:spMkLst>
        </pc:spChg>
      </pc:sldChg>
    </pc:docChg>
  </pc:docChgLst>
  <pc:docChgLst>
    <pc:chgData name="BINTCLIFFE, ANDREW" userId="e21cda69-c0b9-40e5-824f-56c2247052ee" providerId="ADAL" clId="{15E8F111-41D3-404E-A357-F165E1DA5D5A}"/>
    <pc:docChg chg="undo custSel addSld modSld sldOrd">
      <pc:chgData name="BINTCLIFFE, ANDREW" userId="e21cda69-c0b9-40e5-824f-56c2247052ee" providerId="ADAL" clId="{15E8F111-41D3-404E-A357-F165E1DA5D5A}" dt="2018-12-13T15:15:53.454" v="214" actId="1038"/>
      <pc:docMkLst>
        <pc:docMk/>
      </pc:docMkLst>
      <pc:sldChg chg="addSp delSp modSp add ord">
        <pc:chgData name="BINTCLIFFE, ANDREW" userId="e21cda69-c0b9-40e5-824f-56c2247052ee" providerId="ADAL" clId="{15E8F111-41D3-404E-A357-F165E1DA5D5A}" dt="2018-12-13T15:15:53.454" v="214" actId="1038"/>
        <pc:sldMkLst>
          <pc:docMk/>
          <pc:sldMk cId="1757455828" sldId="531"/>
        </pc:sldMkLst>
        <pc:spChg chg="mod">
          <ac:chgData name="BINTCLIFFE, ANDREW" userId="e21cda69-c0b9-40e5-824f-56c2247052ee" providerId="ADAL" clId="{15E8F111-41D3-404E-A357-F165E1DA5D5A}" dt="2018-12-13T13:59:40.462" v="45" actId="1076"/>
          <ac:spMkLst>
            <pc:docMk/>
            <pc:sldMk cId="1757455828" sldId="531"/>
            <ac:spMk id="2" creationId="{ED9F2893-11B8-4A9E-B7E0-6B5333DAA26A}"/>
          </ac:spMkLst>
        </pc:spChg>
        <pc:spChg chg="del">
          <ac:chgData name="BINTCLIFFE, ANDREW" userId="e21cda69-c0b9-40e5-824f-56c2247052ee" providerId="ADAL" clId="{15E8F111-41D3-404E-A357-F165E1DA5D5A}" dt="2018-12-13T13:58:03.401" v="37" actId="478"/>
          <ac:spMkLst>
            <pc:docMk/>
            <pc:sldMk cId="1757455828" sldId="531"/>
            <ac:spMk id="3" creationId="{AAEEC772-93B7-42EF-870F-63ADA8553201}"/>
          </ac:spMkLst>
        </pc:spChg>
        <pc:spChg chg="add mod">
          <ac:chgData name="BINTCLIFFE, ANDREW" userId="e21cda69-c0b9-40e5-824f-56c2247052ee" providerId="ADAL" clId="{15E8F111-41D3-404E-A357-F165E1DA5D5A}" dt="2018-12-13T15:14:53.133" v="159" actId="1076"/>
          <ac:spMkLst>
            <pc:docMk/>
            <pc:sldMk cId="1757455828" sldId="531"/>
            <ac:spMk id="9" creationId="{9EE834EE-EE64-429A-97DD-75A87B342221}"/>
          </ac:spMkLst>
        </pc:spChg>
        <pc:spChg chg="add mod">
          <ac:chgData name="BINTCLIFFE, ANDREW" userId="e21cda69-c0b9-40e5-824f-56c2247052ee" providerId="ADAL" clId="{15E8F111-41D3-404E-A357-F165E1DA5D5A}" dt="2018-12-13T15:15:53.454" v="214" actId="1038"/>
          <ac:spMkLst>
            <pc:docMk/>
            <pc:sldMk cId="1757455828" sldId="531"/>
            <ac:spMk id="10" creationId="{42A8F63A-E98F-4EC0-9649-69139C8C054F}"/>
          </ac:spMkLst>
        </pc:spChg>
        <pc:spChg chg="add mod">
          <ac:chgData name="BINTCLIFFE, ANDREW" userId="e21cda69-c0b9-40e5-824f-56c2247052ee" providerId="ADAL" clId="{15E8F111-41D3-404E-A357-F165E1DA5D5A}" dt="2018-12-13T15:15:42.457" v="203" actId="1076"/>
          <ac:spMkLst>
            <pc:docMk/>
            <pc:sldMk cId="1757455828" sldId="531"/>
            <ac:spMk id="11" creationId="{E4D63995-341A-4CE1-B56C-4E28A9C4C168}"/>
          </ac:spMkLst>
        </pc:spChg>
        <pc:picChg chg="add mod">
          <ac:chgData name="BINTCLIFFE, ANDREW" userId="e21cda69-c0b9-40e5-824f-56c2247052ee" providerId="ADAL" clId="{15E8F111-41D3-404E-A357-F165E1DA5D5A}" dt="2018-12-13T15:14:53.985" v="160" actId="1076"/>
          <ac:picMkLst>
            <pc:docMk/>
            <pc:sldMk cId="1757455828" sldId="531"/>
            <ac:picMk id="4" creationId="{09CFA408-FBC2-45E9-B386-73A9110AFDCC}"/>
          </ac:picMkLst>
        </pc:picChg>
        <pc:picChg chg="add mod">
          <ac:chgData name="BINTCLIFFE, ANDREW" userId="e21cda69-c0b9-40e5-824f-56c2247052ee" providerId="ADAL" clId="{15E8F111-41D3-404E-A357-F165E1DA5D5A}" dt="2018-12-13T15:14:52.110" v="157" actId="1076"/>
          <ac:picMkLst>
            <pc:docMk/>
            <pc:sldMk cId="1757455828" sldId="531"/>
            <ac:picMk id="5" creationId="{43556DAB-CC2A-45CA-A782-362EF13791E6}"/>
          </ac:picMkLst>
        </pc:picChg>
        <pc:picChg chg="add mod">
          <ac:chgData name="BINTCLIFFE, ANDREW" userId="e21cda69-c0b9-40e5-824f-56c2247052ee" providerId="ADAL" clId="{15E8F111-41D3-404E-A357-F165E1DA5D5A}" dt="2018-12-13T15:14:51.812" v="156" actId="1076"/>
          <ac:picMkLst>
            <pc:docMk/>
            <pc:sldMk cId="1757455828" sldId="531"/>
            <ac:picMk id="6" creationId="{B0F7FC21-EFA5-4BD7-9F1F-BCAB56BF62D4}"/>
          </ac:picMkLst>
        </pc:picChg>
        <pc:cxnChg chg="add del mod">
          <ac:chgData name="BINTCLIFFE, ANDREW" userId="e21cda69-c0b9-40e5-824f-56c2247052ee" providerId="ADAL" clId="{15E8F111-41D3-404E-A357-F165E1DA5D5A}" dt="2018-12-13T15:14:54.727" v="161" actId="478"/>
          <ac:cxnSpMkLst>
            <pc:docMk/>
            <pc:sldMk cId="1757455828" sldId="531"/>
            <ac:cxnSpMk id="7" creationId="{A49F1871-6700-4E0F-9D71-5E0712490AC4}"/>
          </ac:cxnSpMkLst>
        </pc:cxnChg>
        <pc:cxnChg chg="add del mod">
          <ac:chgData name="BINTCLIFFE, ANDREW" userId="e21cda69-c0b9-40e5-824f-56c2247052ee" providerId="ADAL" clId="{15E8F111-41D3-404E-A357-F165E1DA5D5A}" dt="2018-12-13T15:14:55.451" v="162" actId="478"/>
          <ac:cxnSpMkLst>
            <pc:docMk/>
            <pc:sldMk cId="1757455828" sldId="531"/>
            <ac:cxnSpMk id="8" creationId="{4277B52D-32C2-4C9B-966D-1E644D4083EA}"/>
          </ac:cxnSpMkLst>
        </pc:cxnChg>
      </pc:sldChg>
    </pc:docChg>
  </pc:docChgLst>
  <pc:docChgLst>
    <pc:chgData name="Sukllikar, Sam" userId="S::sam.sukllikar@dxc.com::2c8576dc-a9b0-4aa7-99ca-08e870328528" providerId="AD" clId="Web-{F4D54D6F-F29F-4FAA-BC3E-8CFA266E9058}"/>
    <pc:docChg chg="modSld">
      <pc:chgData name="Sukllikar, Sam" userId="S::sam.sukllikar@dxc.com::2c8576dc-a9b0-4aa7-99ca-08e870328528" providerId="AD" clId="Web-{F4D54D6F-F29F-4FAA-BC3E-8CFA266E9058}" dt="2018-12-14T10:16:42.176" v="1" actId="20577"/>
      <pc:docMkLst>
        <pc:docMk/>
      </pc:docMkLst>
      <pc:sldChg chg="modSp">
        <pc:chgData name="Sukllikar, Sam" userId="S::sam.sukllikar@dxc.com::2c8576dc-a9b0-4aa7-99ca-08e870328528" providerId="AD" clId="Web-{F4D54D6F-F29F-4FAA-BC3E-8CFA266E9058}" dt="2018-12-14T10:16:42.176" v="0" actId="20577"/>
        <pc:sldMkLst>
          <pc:docMk/>
          <pc:sldMk cId="2966742561" sldId="269"/>
        </pc:sldMkLst>
        <pc:spChg chg="mod">
          <ac:chgData name="Sukllikar, Sam" userId="S::sam.sukllikar@dxc.com::2c8576dc-a9b0-4aa7-99ca-08e870328528" providerId="AD" clId="Web-{F4D54D6F-F29F-4FAA-BC3E-8CFA266E9058}" dt="2018-12-14T10:16:42.176" v="0" actId="20577"/>
          <ac:spMkLst>
            <pc:docMk/>
            <pc:sldMk cId="2966742561" sldId="269"/>
            <ac:spMk id="3" creationId="{DC700A95-7F8A-4FEF-95E9-C5D290ED7CAB}"/>
          </ac:spMkLst>
        </pc:spChg>
      </pc:sldChg>
    </pc:docChg>
  </pc:docChgLst>
  <pc:docChgLst>
    <pc:chgData name="James" userId="0b8591b4e597d0ff" providerId="OrgId" clId="{4EFE9936-8D94-4813-843B-B47763D3D5E0}"/>
    <pc:docChg chg="undo custSel addSld delSld modSld sldOrd">
      <pc:chgData name="James" userId="0b8591b4e597d0ff" providerId="OrgId" clId="{4EFE9936-8D94-4813-843B-B47763D3D5E0}" dt="2018-12-14T14:51:12.983" v="1933" actId="20577"/>
      <pc:docMkLst>
        <pc:docMk/>
      </pc:docMkLst>
      <pc:sldChg chg="delSp modSp">
        <pc:chgData name="James" userId="0b8591b4e597d0ff" providerId="OrgId" clId="{4EFE9936-8D94-4813-843B-B47763D3D5E0}" dt="2018-12-13T10:37:54.269" v="127" actId="14100"/>
        <pc:sldMkLst>
          <pc:docMk/>
          <pc:sldMk cId="1533850937" sldId="256"/>
        </pc:sldMkLst>
        <pc:spChg chg="mod">
          <ac:chgData name="James" userId="0b8591b4e597d0ff" providerId="OrgId" clId="{4EFE9936-8D94-4813-843B-B47763D3D5E0}" dt="2018-12-13T10:36:32.757" v="25" actId="20577"/>
          <ac:spMkLst>
            <pc:docMk/>
            <pc:sldMk cId="1533850937" sldId="256"/>
            <ac:spMk id="4" creationId="{00000000-0000-0000-0000-000000000000}"/>
          </ac:spMkLst>
        </pc:spChg>
        <pc:spChg chg="mod">
          <ac:chgData name="James" userId="0b8591b4e597d0ff" providerId="OrgId" clId="{4EFE9936-8D94-4813-843B-B47763D3D5E0}" dt="2018-12-13T10:37:54.269" v="127" actId="14100"/>
          <ac:spMkLst>
            <pc:docMk/>
            <pc:sldMk cId="1533850937" sldId="256"/>
            <ac:spMk id="5" creationId="{00000000-0000-0000-0000-000000000000}"/>
          </ac:spMkLst>
        </pc:spChg>
        <pc:spChg chg="del mod">
          <ac:chgData name="James" userId="0b8591b4e597d0ff" providerId="OrgId" clId="{4EFE9936-8D94-4813-843B-B47763D3D5E0}" dt="2018-12-13T10:36:57.129" v="56" actId="478"/>
          <ac:spMkLst>
            <pc:docMk/>
            <pc:sldMk cId="1533850937" sldId="256"/>
            <ac:spMk id="12" creationId="{9EF9859F-91BC-4461-8896-E89DD123E023}"/>
          </ac:spMkLst>
        </pc:spChg>
      </pc:sldChg>
      <pc:sldChg chg="delSp modSp">
        <pc:chgData name="James" userId="0b8591b4e597d0ff" providerId="OrgId" clId="{4EFE9936-8D94-4813-843B-B47763D3D5E0}" dt="2018-12-14T14:50:54.452" v="1924" actId="20577"/>
        <pc:sldMkLst>
          <pc:docMk/>
          <pc:sldMk cId="1017142670" sldId="257"/>
        </pc:sldMkLst>
        <pc:spChg chg="mod">
          <ac:chgData name="James" userId="0b8591b4e597d0ff" providerId="OrgId" clId="{4EFE9936-8D94-4813-843B-B47763D3D5E0}" dt="2018-12-14T14:50:54.452" v="1924" actId="20577"/>
          <ac:spMkLst>
            <pc:docMk/>
            <pc:sldMk cId="1017142670" sldId="257"/>
            <ac:spMk id="3" creationId="{00000000-0000-0000-0000-000000000000}"/>
          </ac:spMkLst>
        </pc:spChg>
        <pc:spChg chg="del mod">
          <ac:chgData name="James" userId="0b8591b4e597d0ff" providerId="OrgId" clId="{4EFE9936-8D94-4813-843B-B47763D3D5E0}" dt="2018-12-13T15:04:12.132" v="584" actId="478"/>
          <ac:spMkLst>
            <pc:docMk/>
            <pc:sldMk cId="1017142670" sldId="257"/>
            <ac:spMk id="5" creationId="{00000000-0000-0000-0000-000000000000}"/>
          </ac:spMkLst>
        </pc:spChg>
      </pc:sldChg>
      <pc:sldChg chg="del">
        <pc:chgData name="James" userId="0b8591b4e597d0ff" providerId="OrgId" clId="{4EFE9936-8D94-4813-843B-B47763D3D5E0}" dt="2018-12-13T14:54:45.345" v="572" actId="2696"/>
        <pc:sldMkLst>
          <pc:docMk/>
          <pc:sldMk cId="1693336119" sldId="258"/>
        </pc:sldMkLst>
      </pc:sldChg>
      <pc:sldChg chg="del">
        <pc:chgData name="James" userId="0b8591b4e597d0ff" providerId="OrgId" clId="{4EFE9936-8D94-4813-843B-B47763D3D5E0}" dt="2018-12-13T14:54:23.967" v="561" actId="2696"/>
        <pc:sldMkLst>
          <pc:docMk/>
          <pc:sldMk cId="1290942584" sldId="259"/>
        </pc:sldMkLst>
      </pc:sldChg>
      <pc:sldChg chg="del">
        <pc:chgData name="James" userId="0b8591b4e597d0ff" providerId="OrgId" clId="{4EFE9936-8D94-4813-843B-B47763D3D5E0}" dt="2018-12-13T10:39:42.036" v="204" actId="2696"/>
        <pc:sldMkLst>
          <pc:docMk/>
          <pc:sldMk cId="421299811" sldId="261"/>
        </pc:sldMkLst>
      </pc:sldChg>
      <pc:sldChg chg="del">
        <pc:chgData name="James" userId="0b8591b4e597d0ff" providerId="OrgId" clId="{4EFE9936-8D94-4813-843B-B47763D3D5E0}" dt="2018-12-13T10:39:50.621" v="206" actId="2696"/>
        <pc:sldMkLst>
          <pc:docMk/>
          <pc:sldMk cId="2454770000" sldId="262"/>
        </pc:sldMkLst>
      </pc:sldChg>
      <pc:sldChg chg="del">
        <pc:chgData name="James" userId="0b8591b4e597d0ff" providerId="OrgId" clId="{4EFE9936-8D94-4813-843B-B47763D3D5E0}" dt="2018-12-13T10:39:51.440" v="207" actId="2696"/>
        <pc:sldMkLst>
          <pc:docMk/>
          <pc:sldMk cId="3191499011" sldId="263"/>
        </pc:sldMkLst>
      </pc:sldChg>
      <pc:sldChg chg="del">
        <pc:chgData name="James" userId="0b8591b4e597d0ff" providerId="OrgId" clId="{4EFE9936-8D94-4813-843B-B47763D3D5E0}" dt="2018-12-13T10:39:52.718" v="209" actId="2696"/>
        <pc:sldMkLst>
          <pc:docMk/>
          <pc:sldMk cId="569855764" sldId="264"/>
        </pc:sldMkLst>
      </pc:sldChg>
      <pc:sldChg chg="del">
        <pc:chgData name="James" userId="0b8591b4e597d0ff" providerId="OrgId" clId="{4EFE9936-8D94-4813-843B-B47763D3D5E0}" dt="2018-12-13T14:54:26.030" v="563" actId="2696"/>
        <pc:sldMkLst>
          <pc:docMk/>
          <pc:sldMk cId="172980153" sldId="267"/>
        </pc:sldMkLst>
      </pc:sldChg>
      <pc:sldChg chg="del">
        <pc:chgData name="James" userId="0b8591b4e597d0ff" providerId="OrgId" clId="{4EFE9936-8D94-4813-843B-B47763D3D5E0}" dt="2018-12-13T14:54:22.686" v="560" actId="2696"/>
        <pc:sldMkLst>
          <pc:docMk/>
          <pc:sldMk cId="651929242" sldId="268"/>
        </pc:sldMkLst>
      </pc:sldChg>
      <pc:sldChg chg="modSp">
        <pc:chgData name="James" userId="0b8591b4e597d0ff" providerId="OrgId" clId="{4EFE9936-8D94-4813-843B-B47763D3D5E0}" dt="2018-12-13T15:06:01.835" v="593" actId="20577"/>
        <pc:sldMkLst>
          <pc:docMk/>
          <pc:sldMk cId="2966742561" sldId="269"/>
        </pc:sldMkLst>
        <pc:spChg chg="mod">
          <ac:chgData name="James" userId="0b8591b4e597d0ff" providerId="OrgId" clId="{4EFE9936-8D94-4813-843B-B47763D3D5E0}" dt="2018-12-13T15:05:37.701" v="591" actId="12"/>
          <ac:spMkLst>
            <pc:docMk/>
            <pc:sldMk cId="2966742561" sldId="269"/>
            <ac:spMk id="3" creationId="{DC700A95-7F8A-4FEF-95E9-C5D290ED7CAB}"/>
          </ac:spMkLst>
        </pc:spChg>
        <pc:spChg chg="mod">
          <ac:chgData name="James" userId="0b8591b4e597d0ff" providerId="OrgId" clId="{4EFE9936-8D94-4813-843B-B47763D3D5E0}" dt="2018-12-13T15:06:01.835" v="593" actId="20577"/>
          <ac:spMkLst>
            <pc:docMk/>
            <pc:sldMk cId="2966742561" sldId="269"/>
            <ac:spMk id="5" creationId="{00000000-0000-0000-0000-000000000000}"/>
          </ac:spMkLst>
        </pc:spChg>
      </pc:sldChg>
      <pc:sldChg chg="del">
        <pc:chgData name="James" userId="0b8591b4e597d0ff" providerId="OrgId" clId="{4EFE9936-8D94-4813-843B-B47763D3D5E0}" dt="2018-12-13T14:54:27.405" v="564" actId="2696"/>
        <pc:sldMkLst>
          <pc:docMk/>
          <pc:sldMk cId="3931979309" sldId="270"/>
        </pc:sldMkLst>
      </pc:sldChg>
      <pc:sldChg chg="del">
        <pc:chgData name="James" userId="0b8591b4e597d0ff" providerId="OrgId" clId="{4EFE9936-8D94-4813-843B-B47763D3D5E0}" dt="2018-12-13T14:53:30.851" v="555" actId="2696"/>
        <pc:sldMkLst>
          <pc:docMk/>
          <pc:sldMk cId="1563071578" sldId="272"/>
        </pc:sldMkLst>
      </pc:sldChg>
      <pc:sldChg chg="del">
        <pc:chgData name="James" userId="0b8591b4e597d0ff" providerId="OrgId" clId="{4EFE9936-8D94-4813-843B-B47763D3D5E0}" dt="2018-12-13T14:54:43.564" v="571" actId="2696"/>
        <pc:sldMkLst>
          <pc:docMk/>
          <pc:sldMk cId="182507527" sldId="274"/>
        </pc:sldMkLst>
      </pc:sldChg>
      <pc:sldChg chg="del">
        <pc:chgData name="James" userId="0b8591b4e597d0ff" providerId="OrgId" clId="{4EFE9936-8D94-4813-843B-B47763D3D5E0}" dt="2018-12-13T14:54:46.705" v="573" actId="2696"/>
        <pc:sldMkLst>
          <pc:docMk/>
          <pc:sldMk cId="3465324897" sldId="275"/>
        </pc:sldMkLst>
      </pc:sldChg>
      <pc:sldChg chg="del">
        <pc:chgData name="James" userId="0b8591b4e597d0ff" providerId="OrgId" clId="{4EFE9936-8D94-4813-843B-B47763D3D5E0}" dt="2018-12-13T14:54:38.657" v="569" actId="2696"/>
        <pc:sldMkLst>
          <pc:docMk/>
          <pc:sldMk cId="2310727941" sldId="276"/>
        </pc:sldMkLst>
      </pc:sldChg>
      <pc:sldChg chg="del">
        <pc:chgData name="James" userId="0b8591b4e597d0ff" providerId="OrgId" clId="{4EFE9936-8D94-4813-843B-B47763D3D5E0}" dt="2018-12-13T14:53:36.820" v="556" actId="2696"/>
        <pc:sldMkLst>
          <pc:docMk/>
          <pc:sldMk cId="1421912193" sldId="278"/>
        </pc:sldMkLst>
      </pc:sldChg>
      <pc:sldChg chg="del">
        <pc:chgData name="James" userId="0b8591b4e597d0ff" providerId="OrgId" clId="{4EFE9936-8D94-4813-843B-B47763D3D5E0}" dt="2018-12-13T14:54:53.127" v="578" actId="2696"/>
        <pc:sldMkLst>
          <pc:docMk/>
          <pc:sldMk cId="422323028" sldId="279"/>
        </pc:sldMkLst>
      </pc:sldChg>
      <pc:sldChg chg="del">
        <pc:chgData name="James" userId="0b8591b4e597d0ff" providerId="OrgId" clId="{4EFE9936-8D94-4813-843B-B47763D3D5E0}" dt="2018-12-13T14:54:55.018" v="580" actId="2696"/>
        <pc:sldMkLst>
          <pc:docMk/>
          <pc:sldMk cId="3065639889" sldId="280"/>
        </pc:sldMkLst>
      </pc:sldChg>
      <pc:sldChg chg="del">
        <pc:chgData name="James" userId="0b8591b4e597d0ff" providerId="OrgId" clId="{4EFE9936-8D94-4813-843B-B47763D3D5E0}" dt="2018-12-13T14:54:50.565" v="576" actId="2696"/>
        <pc:sldMkLst>
          <pc:docMk/>
          <pc:sldMk cId="146900923" sldId="282"/>
        </pc:sldMkLst>
      </pc:sldChg>
      <pc:sldChg chg="del">
        <pc:chgData name="James" userId="0b8591b4e597d0ff" providerId="OrgId" clId="{4EFE9936-8D94-4813-843B-B47763D3D5E0}" dt="2018-12-13T14:54:56.050" v="581" actId="2696"/>
        <pc:sldMkLst>
          <pc:docMk/>
          <pc:sldMk cId="2285980197" sldId="283"/>
        </pc:sldMkLst>
      </pc:sldChg>
      <pc:sldChg chg="del">
        <pc:chgData name="James" userId="0b8591b4e597d0ff" providerId="OrgId" clId="{4EFE9936-8D94-4813-843B-B47763D3D5E0}" dt="2018-12-13T14:54:29.593" v="565" actId="2696"/>
        <pc:sldMkLst>
          <pc:docMk/>
          <pc:sldMk cId="1807880192" sldId="286"/>
        </pc:sldMkLst>
      </pc:sldChg>
      <pc:sldChg chg="del">
        <pc:chgData name="James" userId="0b8591b4e597d0ff" providerId="OrgId" clId="{4EFE9936-8D94-4813-843B-B47763D3D5E0}" dt="2018-12-13T14:54:57.050" v="582" actId="2696"/>
        <pc:sldMkLst>
          <pc:docMk/>
          <pc:sldMk cId="4046946425" sldId="288"/>
        </pc:sldMkLst>
      </pc:sldChg>
      <pc:sldChg chg="del">
        <pc:chgData name="James" userId="0b8591b4e597d0ff" providerId="OrgId" clId="{4EFE9936-8D94-4813-843B-B47763D3D5E0}" dt="2018-12-13T14:54:41.470" v="570" actId="2696"/>
        <pc:sldMkLst>
          <pc:docMk/>
          <pc:sldMk cId="4084615445" sldId="291"/>
        </pc:sldMkLst>
      </pc:sldChg>
      <pc:sldChg chg="del">
        <pc:chgData name="James" userId="0b8591b4e597d0ff" providerId="OrgId" clId="{4EFE9936-8D94-4813-843B-B47763D3D5E0}" dt="2018-12-13T14:54:35.875" v="568" actId="2696"/>
        <pc:sldMkLst>
          <pc:docMk/>
          <pc:sldMk cId="1635376380" sldId="300"/>
        </pc:sldMkLst>
      </pc:sldChg>
      <pc:sldChg chg="del">
        <pc:chgData name="James" userId="0b8591b4e597d0ff" providerId="OrgId" clId="{4EFE9936-8D94-4813-843B-B47763D3D5E0}" dt="2018-12-13T14:54:32.062" v="566" actId="2696"/>
        <pc:sldMkLst>
          <pc:docMk/>
          <pc:sldMk cId="2135067056" sldId="301"/>
        </pc:sldMkLst>
      </pc:sldChg>
      <pc:sldChg chg="del">
        <pc:chgData name="James" userId="0b8591b4e597d0ff" providerId="OrgId" clId="{4EFE9936-8D94-4813-843B-B47763D3D5E0}" dt="2018-12-13T14:54:34.109" v="567" actId="2696"/>
        <pc:sldMkLst>
          <pc:docMk/>
          <pc:sldMk cId="37730118" sldId="302"/>
        </pc:sldMkLst>
      </pc:sldChg>
      <pc:sldChg chg="del">
        <pc:chgData name="James" userId="0b8591b4e597d0ff" providerId="OrgId" clId="{4EFE9936-8D94-4813-843B-B47763D3D5E0}" dt="2018-12-13T14:54:53.987" v="579" actId="2696"/>
        <pc:sldMkLst>
          <pc:docMk/>
          <pc:sldMk cId="2104986390" sldId="303"/>
        </pc:sldMkLst>
      </pc:sldChg>
      <pc:sldChg chg="del">
        <pc:chgData name="James" userId="0b8591b4e597d0ff" providerId="OrgId" clId="{4EFE9936-8D94-4813-843B-B47763D3D5E0}" dt="2018-12-13T10:39:43.192" v="205" actId="2696"/>
        <pc:sldMkLst>
          <pc:docMk/>
          <pc:sldMk cId="892960218" sldId="304"/>
        </pc:sldMkLst>
      </pc:sldChg>
      <pc:sldChg chg="del">
        <pc:chgData name="James" userId="0b8591b4e597d0ff" providerId="OrgId" clId="{4EFE9936-8D94-4813-843B-B47763D3D5E0}" dt="2018-12-13T14:54:25.077" v="562" actId="2696"/>
        <pc:sldMkLst>
          <pc:docMk/>
          <pc:sldMk cId="38674896" sldId="305"/>
        </pc:sldMkLst>
      </pc:sldChg>
      <pc:sldChg chg="del">
        <pc:chgData name="James" userId="0b8591b4e597d0ff" providerId="OrgId" clId="{4EFE9936-8D94-4813-843B-B47763D3D5E0}" dt="2018-12-13T14:54:47.798" v="574" actId="2696"/>
        <pc:sldMkLst>
          <pc:docMk/>
          <pc:sldMk cId="1236779353" sldId="307"/>
        </pc:sldMkLst>
      </pc:sldChg>
      <pc:sldChg chg="del">
        <pc:chgData name="James" userId="0b8591b4e597d0ff" providerId="OrgId" clId="{4EFE9936-8D94-4813-843B-B47763D3D5E0}" dt="2018-12-13T14:54:52.096" v="577" actId="2696"/>
        <pc:sldMkLst>
          <pc:docMk/>
          <pc:sldMk cId="537875706" sldId="310"/>
        </pc:sldMkLst>
      </pc:sldChg>
      <pc:sldChg chg="del">
        <pc:chgData name="James" userId="0b8591b4e597d0ff" providerId="OrgId" clId="{4EFE9936-8D94-4813-843B-B47763D3D5E0}" dt="2018-12-13T14:54:49.174" v="575" actId="2696"/>
        <pc:sldMkLst>
          <pc:docMk/>
          <pc:sldMk cId="3909282822" sldId="514"/>
        </pc:sldMkLst>
      </pc:sldChg>
      <pc:sldChg chg="del">
        <pc:chgData name="James" userId="0b8591b4e597d0ff" providerId="OrgId" clId="{4EFE9936-8D94-4813-843B-B47763D3D5E0}" dt="2018-12-13T14:54:58.909" v="583" actId="2696"/>
        <pc:sldMkLst>
          <pc:docMk/>
          <pc:sldMk cId="1927907684" sldId="516"/>
        </pc:sldMkLst>
      </pc:sldChg>
      <pc:sldChg chg="modSp add">
        <pc:chgData name="James" userId="0b8591b4e597d0ff" providerId="OrgId" clId="{4EFE9936-8D94-4813-843B-B47763D3D5E0}" dt="2018-12-13T15:24:23.589" v="1294" actId="14100"/>
        <pc:sldMkLst>
          <pc:docMk/>
          <pc:sldMk cId="1485631850" sldId="517"/>
        </pc:sldMkLst>
        <pc:spChg chg="mod">
          <ac:chgData name="James" userId="0b8591b4e597d0ff" providerId="OrgId" clId="{4EFE9936-8D94-4813-843B-B47763D3D5E0}" dt="2018-12-13T11:08:53.648" v="372" actId="20577"/>
          <ac:spMkLst>
            <pc:docMk/>
            <pc:sldMk cId="1485631850" sldId="517"/>
            <ac:spMk id="2" creationId="{00000000-0000-0000-0000-000000000000}"/>
          </ac:spMkLst>
        </pc:spChg>
        <pc:spChg chg="mod">
          <ac:chgData name="James" userId="0b8591b4e597d0ff" providerId="OrgId" clId="{4EFE9936-8D94-4813-843B-B47763D3D5E0}" dt="2018-12-13T15:24:23.589" v="1294" actId="14100"/>
          <ac:spMkLst>
            <pc:docMk/>
            <pc:sldMk cId="1485631850" sldId="517"/>
            <ac:spMk id="5" creationId="{00000000-0000-0000-0000-000000000000}"/>
          </ac:spMkLst>
        </pc:spChg>
        <pc:picChg chg="mod">
          <ac:chgData name="James" userId="0b8591b4e597d0ff" providerId="OrgId" clId="{4EFE9936-8D94-4813-843B-B47763D3D5E0}" dt="2018-12-13T15:23:50.956" v="1289" actId="1076"/>
          <ac:picMkLst>
            <pc:docMk/>
            <pc:sldMk cId="1485631850" sldId="517"/>
            <ac:picMk id="3" creationId="{1F831B84-AD04-4A29-9EF6-FF0359883E52}"/>
          </ac:picMkLst>
        </pc:picChg>
      </pc:sldChg>
      <pc:sldChg chg="modSp add">
        <pc:chgData name="James" userId="0b8591b4e597d0ff" providerId="OrgId" clId="{4EFE9936-8D94-4813-843B-B47763D3D5E0}" dt="2018-12-13T11:09:10.139" v="378" actId="20577"/>
        <pc:sldMkLst>
          <pc:docMk/>
          <pc:sldMk cId="3027566305" sldId="518"/>
        </pc:sldMkLst>
        <pc:spChg chg="mod">
          <ac:chgData name="James" userId="0b8591b4e597d0ff" providerId="OrgId" clId="{4EFE9936-8D94-4813-843B-B47763D3D5E0}" dt="2018-12-13T11:09:10.139" v="378" actId="20577"/>
          <ac:spMkLst>
            <pc:docMk/>
            <pc:sldMk cId="3027566305" sldId="518"/>
            <ac:spMk id="2" creationId="{00000000-0000-0000-0000-000000000000}"/>
          </ac:spMkLst>
        </pc:spChg>
      </pc:sldChg>
      <pc:sldChg chg="modSp add">
        <pc:chgData name="James" userId="0b8591b4e597d0ff" providerId="OrgId" clId="{4EFE9936-8D94-4813-843B-B47763D3D5E0}" dt="2018-12-13T11:09:13.696" v="380" actId="20577"/>
        <pc:sldMkLst>
          <pc:docMk/>
          <pc:sldMk cId="1748144645" sldId="519"/>
        </pc:sldMkLst>
        <pc:spChg chg="mod">
          <ac:chgData name="James" userId="0b8591b4e597d0ff" providerId="OrgId" clId="{4EFE9936-8D94-4813-843B-B47763D3D5E0}" dt="2018-12-13T11:09:13.696" v="380" actId="20577"/>
          <ac:spMkLst>
            <pc:docMk/>
            <pc:sldMk cId="1748144645" sldId="519"/>
            <ac:spMk id="2" creationId="{00000000-0000-0000-0000-000000000000}"/>
          </ac:spMkLst>
        </pc:spChg>
      </pc:sldChg>
      <pc:sldChg chg="del">
        <pc:chgData name="James" userId="0b8591b4e597d0ff" providerId="OrgId" clId="{4EFE9936-8D94-4813-843B-B47763D3D5E0}" dt="2018-12-13T14:54:01.370" v="559" actId="2696"/>
        <pc:sldMkLst>
          <pc:docMk/>
          <pc:sldMk cId="342414747" sldId="520"/>
        </pc:sldMkLst>
      </pc:sldChg>
      <pc:sldChg chg="del">
        <pc:chgData name="James" userId="0b8591b4e597d0ff" providerId="OrgId" clId="{4EFE9936-8D94-4813-843B-B47763D3D5E0}" dt="2018-12-13T10:40:07.979" v="215" actId="2696"/>
        <pc:sldMkLst>
          <pc:docMk/>
          <pc:sldMk cId="3245859610" sldId="520"/>
        </pc:sldMkLst>
      </pc:sldChg>
      <pc:sldChg chg="del">
        <pc:chgData name="James" userId="0b8591b4e597d0ff" providerId="OrgId" clId="{4EFE9936-8D94-4813-843B-B47763D3D5E0}" dt="2018-12-13T14:53:25.975" v="553" actId="2696"/>
        <pc:sldMkLst>
          <pc:docMk/>
          <pc:sldMk cId="3625163083" sldId="521"/>
        </pc:sldMkLst>
      </pc:sldChg>
      <pc:sldChg chg="del">
        <pc:chgData name="James" userId="0b8591b4e597d0ff" providerId="OrgId" clId="{4EFE9936-8D94-4813-843B-B47763D3D5E0}" dt="2018-12-13T14:53:27.647" v="554" actId="2696"/>
        <pc:sldMkLst>
          <pc:docMk/>
          <pc:sldMk cId="3092015763" sldId="522"/>
        </pc:sldMkLst>
      </pc:sldChg>
      <pc:sldChg chg="modSp">
        <pc:chgData name="James" userId="0b8591b4e597d0ff" providerId="OrgId" clId="{4EFE9936-8D94-4813-843B-B47763D3D5E0}" dt="2018-12-13T15:24:11.156" v="1292" actId="14100"/>
        <pc:sldMkLst>
          <pc:docMk/>
          <pc:sldMk cId="2265750156" sldId="523"/>
        </pc:sldMkLst>
        <pc:spChg chg="mod">
          <ac:chgData name="James" userId="0b8591b4e597d0ff" providerId="OrgId" clId="{4EFE9936-8D94-4813-843B-B47763D3D5E0}" dt="2018-12-13T15:24:11.156" v="1292" actId="14100"/>
          <ac:spMkLst>
            <pc:docMk/>
            <pc:sldMk cId="2265750156" sldId="523"/>
            <ac:spMk id="5" creationId="{00000000-0000-0000-0000-000000000000}"/>
          </ac:spMkLst>
        </pc:spChg>
        <pc:picChg chg="mod">
          <ac:chgData name="James" userId="0b8591b4e597d0ff" providerId="OrgId" clId="{4EFE9936-8D94-4813-843B-B47763D3D5E0}" dt="2018-12-13T15:24:07.828" v="1291" actId="1076"/>
          <ac:picMkLst>
            <pc:docMk/>
            <pc:sldMk cId="2265750156" sldId="523"/>
            <ac:picMk id="3" creationId="{1F831B84-AD04-4A29-9EF6-FF0359883E52}"/>
          </ac:picMkLst>
        </pc:picChg>
      </pc:sldChg>
      <pc:sldChg chg="del">
        <pc:chgData name="James" userId="0b8591b4e597d0ff" providerId="OrgId" clId="{4EFE9936-8D94-4813-843B-B47763D3D5E0}" dt="2018-12-13T10:40:07.162" v="214" actId="2696"/>
        <pc:sldMkLst>
          <pc:docMk/>
          <pc:sldMk cId="3017882183" sldId="523"/>
        </pc:sldMkLst>
      </pc:sldChg>
      <pc:sldChg chg="del">
        <pc:chgData name="James" userId="0b8591b4e597d0ff" providerId="OrgId" clId="{4EFE9936-8D94-4813-843B-B47763D3D5E0}" dt="2018-12-13T14:53:43.352" v="558" actId="2696"/>
        <pc:sldMkLst>
          <pc:docMk/>
          <pc:sldMk cId="2902397819" sldId="524"/>
        </pc:sldMkLst>
      </pc:sldChg>
      <pc:sldChg chg="del">
        <pc:chgData name="James" userId="0b8591b4e597d0ff" providerId="OrgId" clId="{4EFE9936-8D94-4813-843B-B47763D3D5E0}" dt="2018-12-13T14:53:38.945" v="557" actId="2696"/>
        <pc:sldMkLst>
          <pc:docMk/>
          <pc:sldMk cId="2834335228" sldId="525"/>
        </pc:sldMkLst>
      </pc:sldChg>
      <pc:sldChg chg="del">
        <pc:chgData name="James" userId="0b8591b4e597d0ff" providerId="OrgId" clId="{4EFE9936-8D94-4813-843B-B47763D3D5E0}" dt="2018-12-13T10:39:55.151" v="211" actId="2696"/>
        <pc:sldMkLst>
          <pc:docMk/>
          <pc:sldMk cId="3006136106" sldId="526"/>
        </pc:sldMkLst>
      </pc:sldChg>
      <pc:sldChg chg="modSp">
        <pc:chgData name="James" userId="0b8591b4e597d0ff" providerId="OrgId" clId="{4EFE9936-8D94-4813-843B-B47763D3D5E0}" dt="2018-12-13T15:25:48.893" v="1298" actId="14100"/>
        <pc:sldMkLst>
          <pc:docMk/>
          <pc:sldMk cId="3522144261" sldId="526"/>
        </pc:sldMkLst>
        <pc:spChg chg="mod">
          <ac:chgData name="James" userId="0b8591b4e597d0ff" providerId="OrgId" clId="{4EFE9936-8D94-4813-843B-B47763D3D5E0}" dt="2018-12-13T15:25:48.893" v="1298" actId="14100"/>
          <ac:spMkLst>
            <pc:docMk/>
            <pc:sldMk cId="3522144261" sldId="526"/>
            <ac:spMk id="5" creationId="{00000000-0000-0000-0000-000000000000}"/>
          </ac:spMkLst>
        </pc:spChg>
        <pc:picChg chg="mod">
          <ac:chgData name="James" userId="0b8591b4e597d0ff" providerId="OrgId" clId="{4EFE9936-8D94-4813-843B-B47763D3D5E0}" dt="2018-12-13T15:25:43.860" v="1297" actId="1076"/>
          <ac:picMkLst>
            <pc:docMk/>
            <pc:sldMk cId="3522144261" sldId="526"/>
            <ac:picMk id="3" creationId="{1F831B84-AD04-4A29-9EF6-FF0359883E52}"/>
          </ac:picMkLst>
        </pc:picChg>
      </pc:sldChg>
      <pc:sldChg chg="del">
        <pc:chgData name="James" userId="0b8591b4e597d0ff" providerId="OrgId" clId="{4EFE9936-8D94-4813-843B-B47763D3D5E0}" dt="2018-12-13T10:40:09.425" v="217" actId="2696"/>
        <pc:sldMkLst>
          <pc:docMk/>
          <pc:sldMk cId="2518382632" sldId="527"/>
        </pc:sldMkLst>
      </pc:sldChg>
      <pc:sldChg chg="modSp">
        <pc:chgData name="James" userId="0b8591b4e597d0ff" providerId="OrgId" clId="{4EFE9936-8D94-4813-843B-B47763D3D5E0}" dt="2018-12-13T15:26:04.773" v="1300" actId="14100"/>
        <pc:sldMkLst>
          <pc:docMk/>
          <pc:sldMk cId="2594539718" sldId="527"/>
        </pc:sldMkLst>
        <pc:spChg chg="mod">
          <ac:chgData name="James" userId="0b8591b4e597d0ff" providerId="OrgId" clId="{4EFE9936-8D94-4813-843B-B47763D3D5E0}" dt="2018-12-13T15:26:04.773" v="1300" actId="14100"/>
          <ac:spMkLst>
            <pc:docMk/>
            <pc:sldMk cId="2594539718" sldId="527"/>
            <ac:spMk id="5" creationId="{00000000-0000-0000-0000-000000000000}"/>
          </ac:spMkLst>
        </pc:spChg>
        <pc:picChg chg="mod">
          <ac:chgData name="James" userId="0b8591b4e597d0ff" providerId="OrgId" clId="{4EFE9936-8D94-4813-843B-B47763D3D5E0}" dt="2018-12-13T15:25:58.356" v="1299" actId="1076"/>
          <ac:picMkLst>
            <pc:docMk/>
            <pc:sldMk cId="2594539718" sldId="527"/>
            <ac:picMk id="4" creationId="{F9E7A269-8DF7-419B-8838-03182F9AF169}"/>
          </ac:picMkLst>
        </pc:picChg>
      </pc:sldChg>
      <pc:sldChg chg="modSp">
        <pc:chgData name="James" userId="0b8591b4e597d0ff" providerId="OrgId" clId="{4EFE9936-8D94-4813-843B-B47763D3D5E0}" dt="2018-12-13T15:42:09.315" v="1727" actId="1076"/>
        <pc:sldMkLst>
          <pc:docMk/>
          <pc:sldMk cId="3645546933" sldId="528"/>
        </pc:sldMkLst>
        <pc:spChg chg="mod">
          <ac:chgData name="James" userId="0b8591b4e597d0ff" providerId="OrgId" clId="{4EFE9936-8D94-4813-843B-B47763D3D5E0}" dt="2018-12-13T15:41:58.116" v="1724" actId="14100"/>
          <ac:spMkLst>
            <pc:docMk/>
            <pc:sldMk cId="3645546933" sldId="528"/>
            <ac:spMk id="4" creationId="{45AB8F96-0A3F-4200-90FE-E00E93297BDC}"/>
          </ac:spMkLst>
        </pc:spChg>
        <pc:picChg chg="mod">
          <ac:chgData name="James" userId="0b8591b4e597d0ff" providerId="OrgId" clId="{4EFE9936-8D94-4813-843B-B47763D3D5E0}" dt="2018-12-13T15:42:09.315" v="1727" actId="1076"/>
          <ac:picMkLst>
            <pc:docMk/>
            <pc:sldMk cId="3645546933" sldId="528"/>
            <ac:picMk id="15" creationId="{3F7FA67A-397A-4B73-9F78-32911D522D2E}"/>
          </ac:picMkLst>
        </pc:picChg>
      </pc:sldChg>
      <pc:sldChg chg="modSp">
        <pc:chgData name="James" userId="0b8591b4e597d0ff" providerId="OrgId" clId="{4EFE9936-8D94-4813-843B-B47763D3D5E0}" dt="2018-12-13T15:26:18.108" v="1303" actId="14100"/>
        <pc:sldMkLst>
          <pc:docMk/>
          <pc:sldMk cId="2329777157" sldId="529"/>
        </pc:sldMkLst>
        <pc:spChg chg="mod">
          <ac:chgData name="James" userId="0b8591b4e597d0ff" providerId="OrgId" clId="{4EFE9936-8D94-4813-843B-B47763D3D5E0}" dt="2018-12-13T15:26:18.108" v="1303" actId="14100"/>
          <ac:spMkLst>
            <pc:docMk/>
            <pc:sldMk cId="2329777157" sldId="529"/>
            <ac:spMk id="5" creationId="{00000000-0000-0000-0000-000000000000}"/>
          </ac:spMkLst>
        </pc:spChg>
        <pc:picChg chg="mod">
          <ac:chgData name="James" userId="0b8591b4e597d0ff" providerId="OrgId" clId="{4EFE9936-8D94-4813-843B-B47763D3D5E0}" dt="2018-12-13T15:26:11.429" v="1301" actId="1076"/>
          <ac:picMkLst>
            <pc:docMk/>
            <pc:sldMk cId="2329777157" sldId="529"/>
            <ac:picMk id="4" creationId="{F9E7A269-8DF7-419B-8838-03182F9AF169}"/>
          </ac:picMkLst>
        </pc:picChg>
      </pc:sldChg>
      <pc:sldChg chg="modSp">
        <pc:chgData name="James" userId="0b8591b4e597d0ff" providerId="OrgId" clId="{4EFE9936-8D94-4813-843B-B47763D3D5E0}" dt="2018-12-13T15:43:02.654" v="1736" actId="14100"/>
        <pc:sldMkLst>
          <pc:docMk/>
          <pc:sldMk cId="1757455828" sldId="531"/>
        </pc:sldMkLst>
        <pc:spChg chg="mod">
          <ac:chgData name="James" userId="0b8591b4e597d0ff" providerId="OrgId" clId="{4EFE9936-8D94-4813-843B-B47763D3D5E0}" dt="2018-12-13T15:42:47.554" v="1733" actId="14100"/>
          <ac:spMkLst>
            <pc:docMk/>
            <pc:sldMk cId="1757455828" sldId="531"/>
            <ac:spMk id="9" creationId="{9EE834EE-EE64-429A-97DD-75A87B342221}"/>
          </ac:spMkLst>
        </pc:spChg>
        <pc:spChg chg="mod">
          <ac:chgData name="James" userId="0b8591b4e597d0ff" providerId="OrgId" clId="{4EFE9936-8D94-4813-843B-B47763D3D5E0}" dt="2018-12-13T15:42:33.483" v="1731" actId="1076"/>
          <ac:spMkLst>
            <pc:docMk/>
            <pc:sldMk cId="1757455828" sldId="531"/>
            <ac:spMk id="10" creationId="{42A8F63A-E98F-4EC0-9649-69139C8C054F}"/>
          </ac:spMkLst>
        </pc:spChg>
        <pc:spChg chg="mod">
          <ac:chgData name="James" userId="0b8591b4e597d0ff" providerId="OrgId" clId="{4EFE9936-8D94-4813-843B-B47763D3D5E0}" dt="2018-12-13T15:43:02.654" v="1736" actId="14100"/>
          <ac:spMkLst>
            <pc:docMk/>
            <pc:sldMk cId="1757455828" sldId="531"/>
            <ac:spMk id="11" creationId="{E4D63995-341A-4CE1-B56C-4E28A9C4C168}"/>
          </ac:spMkLst>
        </pc:spChg>
      </pc:sldChg>
      <pc:sldChg chg="del">
        <pc:chgData name="James" userId="0b8591b4e597d0ff" providerId="OrgId" clId="{4EFE9936-8D94-4813-843B-B47763D3D5E0}" dt="2018-12-13T10:40:05.054" v="212" actId="2696"/>
        <pc:sldMkLst>
          <pc:docMk/>
          <pc:sldMk cId="1521531058" sldId="532"/>
        </pc:sldMkLst>
      </pc:sldChg>
      <pc:sldChg chg="modSp">
        <pc:chgData name="James" userId="0b8591b4e597d0ff" providerId="OrgId" clId="{4EFE9936-8D94-4813-843B-B47763D3D5E0}" dt="2018-12-13T15:26:53.574" v="1308" actId="14100"/>
        <pc:sldMkLst>
          <pc:docMk/>
          <pc:sldMk cId="1841642291" sldId="533"/>
        </pc:sldMkLst>
        <pc:spChg chg="mod">
          <ac:chgData name="James" userId="0b8591b4e597d0ff" providerId="OrgId" clId="{4EFE9936-8D94-4813-843B-B47763D3D5E0}" dt="2018-12-13T15:26:53.574" v="1308" actId="14100"/>
          <ac:spMkLst>
            <pc:docMk/>
            <pc:sldMk cId="1841642291" sldId="533"/>
            <ac:spMk id="5" creationId="{00000000-0000-0000-0000-000000000000}"/>
          </ac:spMkLst>
        </pc:spChg>
        <pc:picChg chg="mod">
          <ac:chgData name="James" userId="0b8591b4e597d0ff" providerId="OrgId" clId="{4EFE9936-8D94-4813-843B-B47763D3D5E0}" dt="2018-12-13T15:26:49.980" v="1307" actId="1076"/>
          <ac:picMkLst>
            <pc:docMk/>
            <pc:sldMk cId="1841642291" sldId="533"/>
            <ac:picMk id="3" creationId="{F92A4293-F770-4031-B57B-896E3DDD1AE4}"/>
          </ac:picMkLst>
        </pc:picChg>
      </pc:sldChg>
      <pc:sldChg chg="del">
        <pc:chgData name="James" userId="0b8591b4e597d0ff" providerId="OrgId" clId="{4EFE9936-8D94-4813-843B-B47763D3D5E0}" dt="2018-12-13T10:40:06.242" v="213" actId="2696"/>
        <pc:sldMkLst>
          <pc:docMk/>
          <pc:sldMk cId="1195689014" sldId="534"/>
        </pc:sldMkLst>
      </pc:sldChg>
      <pc:sldChg chg="del">
        <pc:chgData name="James" userId="0b8591b4e597d0ff" providerId="OrgId" clId="{4EFE9936-8D94-4813-843B-B47763D3D5E0}" dt="2018-12-13T10:40:08.694" v="216" actId="2696"/>
        <pc:sldMkLst>
          <pc:docMk/>
          <pc:sldMk cId="3306779416" sldId="536"/>
        </pc:sldMkLst>
      </pc:sldChg>
      <pc:sldChg chg="del">
        <pc:chgData name="James" userId="0b8591b4e597d0ff" providerId="OrgId" clId="{4EFE9936-8D94-4813-843B-B47763D3D5E0}" dt="2018-12-13T10:40:10.563" v="218" actId="2696"/>
        <pc:sldMkLst>
          <pc:docMk/>
          <pc:sldMk cId="554897407" sldId="538"/>
        </pc:sldMkLst>
      </pc:sldChg>
      <pc:sldChg chg="del">
        <pc:chgData name="James" userId="0b8591b4e597d0ff" providerId="OrgId" clId="{4EFE9936-8D94-4813-843B-B47763D3D5E0}" dt="2018-12-13T10:40:11.428" v="219" actId="2696"/>
        <pc:sldMkLst>
          <pc:docMk/>
          <pc:sldMk cId="618125357" sldId="539"/>
        </pc:sldMkLst>
      </pc:sldChg>
      <pc:sldChg chg="del">
        <pc:chgData name="James" userId="0b8591b4e597d0ff" providerId="OrgId" clId="{4EFE9936-8D94-4813-843B-B47763D3D5E0}" dt="2018-12-13T10:40:13.612" v="220" actId="2696"/>
        <pc:sldMkLst>
          <pc:docMk/>
          <pc:sldMk cId="642112239" sldId="540"/>
        </pc:sldMkLst>
      </pc:sldChg>
      <pc:sldChg chg="modSp add ord">
        <pc:chgData name="James" userId="0b8591b4e597d0ff" providerId="OrgId" clId="{4EFE9936-8D94-4813-843B-B47763D3D5E0}" dt="2018-12-13T15:40:03.782" v="1717" actId="1038"/>
        <pc:sldMkLst>
          <pc:docMk/>
          <pc:sldMk cId="2546962098" sldId="541"/>
        </pc:sldMkLst>
        <pc:spChg chg="mod">
          <ac:chgData name="James" userId="0b8591b4e597d0ff" providerId="OrgId" clId="{4EFE9936-8D94-4813-843B-B47763D3D5E0}" dt="2018-12-13T15:40:03.782" v="1717" actId="1038"/>
          <ac:spMkLst>
            <pc:docMk/>
            <pc:sldMk cId="2546962098" sldId="541"/>
            <ac:spMk id="4" creationId="{D2E35AAD-848B-4AB7-ABEA-0254CAD0CAA5}"/>
          </ac:spMkLst>
        </pc:spChg>
      </pc:sldChg>
      <pc:sldChg chg="add">
        <pc:chgData name="James" userId="0b8591b4e597d0ff" providerId="OrgId" clId="{4EFE9936-8D94-4813-843B-B47763D3D5E0}" dt="2018-12-13T14:36:30.285" v="550" actId="2696"/>
        <pc:sldMkLst>
          <pc:docMk/>
          <pc:sldMk cId="273705786" sldId="542"/>
        </pc:sldMkLst>
      </pc:sldChg>
      <pc:sldChg chg="modSp">
        <pc:chgData name="James" userId="0b8591b4e597d0ff" providerId="OrgId" clId="{4EFE9936-8D94-4813-843B-B47763D3D5E0}" dt="2018-12-13T15:40:30.960" v="1718" actId="12"/>
        <pc:sldMkLst>
          <pc:docMk/>
          <pc:sldMk cId="930176193" sldId="544"/>
        </pc:sldMkLst>
        <pc:spChg chg="mod">
          <ac:chgData name="James" userId="0b8591b4e597d0ff" providerId="OrgId" clId="{4EFE9936-8D94-4813-843B-B47763D3D5E0}" dt="2018-12-13T15:40:30.960" v="1718" actId="12"/>
          <ac:spMkLst>
            <pc:docMk/>
            <pc:sldMk cId="930176193" sldId="544"/>
            <ac:spMk id="5" creationId="{00000000-0000-0000-0000-000000000000}"/>
          </ac:spMkLst>
        </pc:spChg>
      </pc:sldChg>
      <pc:sldChg chg="addSp modSp add ord">
        <pc:chgData name="James" userId="0b8591b4e597d0ff" providerId="OrgId" clId="{4EFE9936-8D94-4813-843B-B47763D3D5E0}" dt="2018-12-13T15:48:42.051" v="1919" actId="1076"/>
        <pc:sldMkLst>
          <pc:docMk/>
          <pc:sldMk cId="52114644" sldId="545"/>
        </pc:sldMkLst>
        <pc:spChg chg="add mod">
          <ac:chgData name="James" userId="0b8591b4e597d0ff" providerId="OrgId" clId="{4EFE9936-8D94-4813-843B-B47763D3D5E0}" dt="2018-12-13T15:36:25.315" v="1653" actId="20577"/>
          <ac:spMkLst>
            <pc:docMk/>
            <pc:sldMk cId="52114644" sldId="545"/>
            <ac:spMk id="4" creationId="{E458F23E-E51E-4934-A0F0-A267C7DD04D1}"/>
          </ac:spMkLst>
        </pc:spChg>
        <pc:spChg chg="mod">
          <ac:chgData name="James" userId="0b8591b4e597d0ff" providerId="OrgId" clId="{4EFE9936-8D94-4813-843B-B47763D3D5E0}" dt="2018-12-13T15:48:42.051" v="1919" actId="1076"/>
          <ac:spMkLst>
            <pc:docMk/>
            <pc:sldMk cId="52114644" sldId="545"/>
            <ac:spMk id="5" creationId="{00000000-0000-0000-0000-000000000000}"/>
          </ac:spMkLst>
        </pc:spChg>
      </pc:sldChg>
      <pc:sldChg chg="add del">
        <pc:chgData name="James" userId="0b8591b4e597d0ff" providerId="OrgId" clId="{4EFE9936-8D94-4813-843B-B47763D3D5E0}" dt="2018-12-13T15:08:10.385" v="622" actId="2696"/>
        <pc:sldMkLst>
          <pc:docMk/>
          <pc:sldMk cId="591182218" sldId="547"/>
        </pc:sldMkLst>
      </pc:sldChg>
      <pc:sldChg chg="modSp">
        <pc:chgData name="James" userId="0b8591b4e597d0ff" providerId="OrgId" clId="{4EFE9936-8D94-4813-843B-B47763D3D5E0}" dt="2018-12-13T15:41:02.087" v="1720" actId="20577"/>
        <pc:sldMkLst>
          <pc:docMk/>
          <pc:sldMk cId="2676654282" sldId="547"/>
        </pc:sldMkLst>
        <pc:spChg chg="mod">
          <ac:chgData name="James" userId="0b8591b4e597d0ff" providerId="OrgId" clId="{4EFE9936-8D94-4813-843B-B47763D3D5E0}" dt="2018-12-13T15:41:02.087" v="1720" actId="20577"/>
          <ac:spMkLst>
            <pc:docMk/>
            <pc:sldMk cId="2676654282" sldId="547"/>
            <ac:spMk id="5" creationId="{00000000-0000-0000-0000-000000000000}"/>
          </ac:spMkLst>
        </pc:spChg>
        <pc:picChg chg="mod">
          <ac:chgData name="James" userId="0b8591b4e597d0ff" providerId="OrgId" clId="{4EFE9936-8D94-4813-843B-B47763D3D5E0}" dt="2018-12-13T15:26:32.838" v="1305" actId="1076"/>
          <ac:picMkLst>
            <pc:docMk/>
            <pc:sldMk cId="2676654282" sldId="547"/>
            <ac:picMk id="4" creationId="{F9E7A269-8DF7-419B-8838-03182F9AF169}"/>
          </ac:picMkLst>
        </pc:picChg>
      </pc:sldChg>
      <pc:sldChg chg="modSp">
        <pc:chgData name="James" userId="0b8591b4e597d0ff" providerId="OrgId" clId="{4EFE9936-8D94-4813-843B-B47763D3D5E0}" dt="2018-12-13T15:27:08.957" v="1310" actId="14100"/>
        <pc:sldMkLst>
          <pc:docMk/>
          <pc:sldMk cId="1963171263" sldId="548"/>
        </pc:sldMkLst>
        <pc:spChg chg="mod">
          <ac:chgData name="James" userId="0b8591b4e597d0ff" providerId="OrgId" clId="{4EFE9936-8D94-4813-843B-B47763D3D5E0}" dt="2018-12-13T15:27:08.957" v="1310" actId="14100"/>
          <ac:spMkLst>
            <pc:docMk/>
            <pc:sldMk cId="1963171263" sldId="548"/>
            <ac:spMk id="5" creationId="{00000000-0000-0000-0000-000000000000}"/>
          </ac:spMkLst>
        </pc:spChg>
        <pc:picChg chg="mod">
          <ac:chgData name="James" userId="0b8591b4e597d0ff" providerId="OrgId" clId="{4EFE9936-8D94-4813-843B-B47763D3D5E0}" dt="2018-12-13T15:27:04.352" v="1309" actId="1076"/>
          <ac:picMkLst>
            <pc:docMk/>
            <pc:sldMk cId="1963171263" sldId="548"/>
            <ac:picMk id="3" creationId="{F92A4293-F770-4031-B57B-896E3DDD1AE4}"/>
          </ac:picMkLst>
        </pc:picChg>
      </pc:sldChg>
      <pc:sldChg chg="modSp add">
        <pc:chgData name="James" userId="0b8591b4e597d0ff" providerId="OrgId" clId="{4EFE9936-8D94-4813-843B-B47763D3D5E0}" dt="2018-12-13T15:08:31.515" v="637" actId="20577"/>
        <pc:sldMkLst>
          <pc:docMk/>
          <pc:sldMk cId="629506554" sldId="549"/>
        </pc:sldMkLst>
        <pc:spChg chg="mod">
          <ac:chgData name="James" userId="0b8591b4e597d0ff" providerId="OrgId" clId="{4EFE9936-8D94-4813-843B-B47763D3D5E0}" dt="2018-12-13T15:08:31.515" v="637" actId="20577"/>
          <ac:spMkLst>
            <pc:docMk/>
            <pc:sldMk cId="629506554" sldId="549"/>
            <ac:spMk id="5" creationId="{00000000-0000-0000-0000-000000000000}"/>
          </ac:spMkLst>
        </pc:spChg>
      </pc:sldChg>
      <pc:sldChg chg="modSp add">
        <pc:chgData name="James" userId="0b8591b4e597d0ff" providerId="OrgId" clId="{4EFE9936-8D94-4813-843B-B47763D3D5E0}" dt="2018-12-13T15:07:34.417" v="610" actId="20577"/>
        <pc:sldMkLst>
          <pc:docMk/>
          <pc:sldMk cId="1171516763" sldId="550"/>
        </pc:sldMkLst>
        <pc:spChg chg="mod">
          <ac:chgData name="James" userId="0b8591b4e597d0ff" providerId="OrgId" clId="{4EFE9936-8D94-4813-843B-B47763D3D5E0}" dt="2018-12-13T15:07:34.417" v="610" actId="20577"/>
          <ac:spMkLst>
            <pc:docMk/>
            <pc:sldMk cId="1171516763" sldId="550"/>
            <ac:spMk id="5" creationId="{00000000-0000-0000-0000-000000000000}"/>
          </ac:spMkLst>
        </pc:spChg>
      </pc:sldChg>
      <pc:sldChg chg="modSp add">
        <pc:chgData name="James" userId="0b8591b4e597d0ff" providerId="OrgId" clId="{4EFE9936-8D94-4813-843B-B47763D3D5E0}" dt="2018-12-13T15:48:23.189" v="1917" actId="20577"/>
        <pc:sldMkLst>
          <pc:docMk/>
          <pc:sldMk cId="2865970604" sldId="551"/>
        </pc:sldMkLst>
        <pc:spChg chg="mod">
          <ac:chgData name="James" userId="0b8591b4e597d0ff" providerId="OrgId" clId="{4EFE9936-8D94-4813-843B-B47763D3D5E0}" dt="2018-12-13T15:09:08.236" v="680" actId="20577"/>
          <ac:spMkLst>
            <pc:docMk/>
            <pc:sldMk cId="2865970604" sldId="551"/>
            <ac:spMk id="2" creationId="{00000000-0000-0000-0000-000000000000}"/>
          </ac:spMkLst>
        </pc:spChg>
        <pc:spChg chg="mod">
          <ac:chgData name="James" userId="0b8591b4e597d0ff" providerId="OrgId" clId="{4EFE9936-8D94-4813-843B-B47763D3D5E0}" dt="2018-12-13T15:48:23.189" v="1917" actId="20577"/>
          <ac:spMkLst>
            <pc:docMk/>
            <pc:sldMk cId="2865970604" sldId="551"/>
            <ac:spMk id="5" creationId="{00000000-0000-0000-0000-000000000000}"/>
          </ac:spMkLst>
        </pc:spChg>
      </pc:sldChg>
      <pc:sldChg chg="modSp add">
        <pc:chgData name="James" userId="0b8591b4e597d0ff" providerId="OrgId" clId="{4EFE9936-8D94-4813-843B-B47763D3D5E0}" dt="2018-12-14T14:51:12.983" v="1933" actId="20577"/>
        <pc:sldMkLst>
          <pc:docMk/>
          <pc:sldMk cId="2932839951" sldId="552"/>
        </pc:sldMkLst>
        <pc:spChg chg="mod">
          <ac:chgData name="James" userId="0b8591b4e597d0ff" providerId="OrgId" clId="{4EFE9936-8D94-4813-843B-B47763D3D5E0}" dt="2018-12-14T14:51:12.983" v="1933" actId="20577"/>
          <ac:spMkLst>
            <pc:docMk/>
            <pc:sldMk cId="2932839951" sldId="552"/>
            <ac:spMk id="5" creationId="{00000000-0000-0000-0000-000000000000}"/>
          </ac:spMkLst>
        </pc:spChg>
      </pc:sldChg>
      <pc:sldChg chg="modSp">
        <pc:chgData name="James" userId="0b8591b4e597d0ff" providerId="OrgId" clId="{4EFE9936-8D94-4813-843B-B47763D3D5E0}" dt="2018-12-13T15:41:10.894" v="1722" actId="20577"/>
        <pc:sldMkLst>
          <pc:docMk/>
          <pc:sldMk cId="3434153774" sldId="553"/>
        </pc:sldMkLst>
        <pc:spChg chg="mod">
          <ac:chgData name="James" userId="0b8591b4e597d0ff" providerId="OrgId" clId="{4EFE9936-8D94-4813-843B-B47763D3D5E0}" dt="2018-12-13T15:41:10.894" v="1722" actId="20577"/>
          <ac:spMkLst>
            <pc:docMk/>
            <pc:sldMk cId="3434153774" sldId="553"/>
            <ac:spMk id="5" creationId="{00000000-0000-0000-0000-000000000000}"/>
          </ac:spMkLst>
        </pc:spChg>
      </pc:sldChg>
      <pc:sldChg chg="add">
        <pc:chgData name="James" userId="0b8591b4e597d0ff" providerId="OrgId" clId="{4EFE9936-8D94-4813-843B-B47763D3D5E0}" dt="2018-12-14T14:51:04.389" v="1925" actId="20577"/>
        <pc:sldMkLst>
          <pc:docMk/>
          <pc:sldMk cId="702058996" sldId="554"/>
        </pc:sldMkLst>
      </pc:sldChg>
      <pc:sldMasterChg chg="delSldLayout">
        <pc:chgData name="James" userId="0b8591b4e597d0ff" providerId="OrgId" clId="{4EFE9936-8D94-4813-843B-B47763D3D5E0}" dt="2018-12-13T10:39:52.751" v="210" actId="2696"/>
        <pc:sldMasterMkLst>
          <pc:docMk/>
          <pc:sldMasterMk cId="112899065" sldId="2147483648"/>
        </pc:sldMasterMkLst>
        <pc:sldLayoutChg chg="del">
          <pc:chgData name="James" userId="0b8591b4e597d0ff" providerId="OrgId" clId="{4EFE9936-8D94-4813-843B-B47763D3D5E0}" dt="2018-12-13T10:39:51.469" v="208" actId="2696"/>
          <pc:sldLayoutMkLst>
            <pc:docMk/>
            <pc:sldMasterMk cId="112899065" sldId="2147483648"/>
            <pc:sldLayoutMk cId="1908569334" sldId="2147483688"/>
          </pc:sldLayoutMkLst>
        </pc:sldLayoutChg>
        <pc:sldLayoutChg chg="del">
          <pc:chgData name="James" userId="0b8591b4e597d0ff" providerId="OrgId" clId="{4EFE9936-8D94-4813-843B-B47763D3D5E0}" dt="2018-12-13T10:39:52.751" v="210" actId="2696"/>
          <pc:sldLayoutMkLst>
            <pc:docMk/>
            <pc:sldMasterMk cId="112899065" sldId="2147483648"/>
            <pc:sldLayoutMk cId="4040307448" sldId="2147483689"/>
          </pc:sldLayoutMkLst>
        </pc:sldLayoutChg>
      </pc:sldMasterChg>
    </pc:docChg>
  </pc:docChgLst>
  <pc:docChgLst>
    <pc:chgData name="Molton, Max" userId="S::max.molton@dxc.com::5a02a666-926b-4e40-81b3-f82130f6149d" providerId="AD" clId="Web-{551174E9-50C6-44EE-A220-1CBEDF48D387}"/>
    <pc:docChg chg="addSld delSld modSld">
      <pc:chgData name="Molton, Max" userId="S::max.molton@dxc.com::5a02a666-926b-4e40-81b3-f82130f6149d" providerId="AD" clId="Web-{551174E9-50C6-44EE-A220-1CBEDF48D387}" dt="2018-12-13T15:50:19.555" v="351" actId="20577"/>
      <pc:docMkLst>
        <pc:docMk/>
      </pc:docMkLst>
      <pc:sldChg chg="modSp">
        <pc:chgData name="Molton, Max" userId="S::max.molton@dxc.com::5a02a666-926b-4e40-81b3-f82130f6149d" providerId="AD" clId="Web-{551174E9-50C6-44EE-A220-1CBEDF48D387}" dt="2018-12-13T15:34:54.348" v="276" actId="20577"/>
        <pc:sldMkLst>
          <pc:docMk/>
          <pc:sldMk cId="1017142670" sldId="257"/>
        </pc:sldMkLst>
        <pc:spChg chg="mod">
          <ac:chgData name="Molton, Max" userId="S::max.molton@dxc.com::5a02a666-926b-4e40-81b3-f82130f6149d" providerId="AD" clId="Web-{551174E9-50C6-44EE-A220-1CBEDF48D387}" dt="2018-12-13T15:34:54.348" v="276" actId="20577"/>
          <ac:spMkLst>
            <pc:docMk/>
            <pc:sldMk cId="1017142670" sldId="257"/>
            <ac:spMk id="3" creationId="{00000000-0000-0000-0000-000000000000}"/>
          </ac:spMkLst>
        </pc:spChg>
      </pc:sldChg>
      <pc:sldChg chg="modSp">
        <pc:chgData name="Molton, Max" userId="S::max.molton@dxc.com::5a02a666-926b-4e40-81b3-f82130f6149d" providerId="AD" clId="Web-{551174E9-50C6-44EE-A220-1CBEDF48D387}" dt="2018-12-13T15:36:52.958" v="286" actId="20577"/>
        <pc:sldMkLst>
          <pc:docMk/>
          <pc:sldMk cId="2966742561" sldId="269"/>
        </pc:sldMkLst>
        <pc:spChg chg="mod">
          <ac:chgData name="Molton, Max" userId="S::max.molton@dxc.com::5a02a666-926b-4e40-81b3-f82130f6149d" providerId="AD" clId="Web-{551174E9-50C6-44EE-A220-1CBEDF48D387}" dt="2018-12-13T15:36:43.833" v="283" actId="20577"/>
          <ac:spMkLst>
            <pc:docMk/>
            <pc:sldMk cId="2966742561" sldId="269"/>
            <ac:spMk id="3" creationId="{DC700A95-7F8A-4FEF-95E9-C5D290ED7CAB}"/>
          </ac:spMkLst>
        </pc:spChg>
        <pc:spChg chg="mod">
          <ac:chgData name="Molton, Max" userId="S::max.molton@dxc.com::5a02a666-926b-4e40-81b3-f82130f6149d" providerId="AD" clId="Web-{551174E9-50C6-44EE-A220-1CBEDF48D387}" dt="2018-12-13T15:36:52.958" v="286" actId="20577"/>
          <ac:spMkLst>
            <pc:docMk/>
            <pc:sldMk cId="2966742561" sldId="269"/>
            <ac:spMk id="5" creationId="{00000000-0000-0000-0000-000000000000}"/>
          </ac:spMkLst>
        </pc:spChg>
      </pc:sldChg>
      <pc:sldChg chg="modSp">
        <pc:chgData name="Molton, Max" userId="S::max.molton@dxc.com::5a02a666-926b-4e40-81b3-f82130f6149d" providerId="AD" clId="Web-{551174E9-50C6-44EE-A220-1CBEDF48D387}" dt="2018-12-13T15:42:16.475" v="293" actId="1076"/>
        <pc:sldMkLst>
          <pc:docMk/>
          <pc:sldMk cId="1485631850" sldId="517"/>
        </pc:sldMkLst>
        <pc:picChg chg="mod">
          <ac:chgData name="Molton, Max" userId="S::max.molton@dxc.com::5a02a666-926b-4e40-81b3-f82130f6149d" providerId="AD" clId="Web-{551174E9-50C6-44EE-A220-1CBEDF48D387}" dt="2018-12-13T15:42:16.475" v="293" actId="1076"/>
          <ac:picMkLst>
            <pc:docMk/>
            <pc:sldMk cId="1485631850" sldId="517"/>
            <ac:picMk id="3" creationId="{1F831B84-AD04-4A29-9EF6-FF0359883E52}"/>
          </ac:picMkLst>
        </pc:picChg>
      </pc:sldChg>
      <pc:sldChg chg="del">
        <pc:chgData name="Molton, Max" userId="S::max.molton@dxc.com::5a02a666-926b-4e40-81b3-f82130f6149d" providerId="AD" clId="Web-{551174E9-50C6-44EE-A220-1CBEDF48D387}" dt="2018-12-13T15:07:55.234" v="1" actId="20577"/>
        <pc:sldMkLst>
          <pc:docMk/>
          <pc:sldMk cId="2294198807" sldId="532"/>
        </pc:sldMkLst>
      </pc:sldChg>
      <pc:sldChg chg="modSp">
        <pc:chgData name="Molton, Max" userId="S::max.molton@dxc.com::5a02a666-926b-4e40-81b3-f82130f6149d" providerId="AD" clId="Web-{551174E9-50C6-44EE-A220-1CBEDF48D387}" dt="2018-12-13T15:38:44.084" v="290" actId="1076"/>
        <pc:sldMkLst>
          <pc:docMk/>
          <pc:sldMk cId="2546962098" sldId="541"/>
        </pc:sldMkLst>
        <pc:spChg chg="mod">
          <ac:chgData name="Molton, Max" userId="S::max.molton@dxc.com::5a02a666-926b-4e40-81b3-f82130f6149d" providerId="AD" clId="Web-{551174E9-50C6-44EE-A220-1CBEDF48D387}" dt="2018-12-13T15:38:44.084" v="290" actId="1076"/>
          <ac:spMkLst>
            <pc:docMk/>
            <pc:sldMk cId="2546962098" sldId="541"/>
            <ac:spMk id="4" creationId="{D2E35AAD-848B-4AB7-ABEA-0254CAD0CAA5}"/>
          </ac:spMkLst>
        </pc:spChg>
        <pc:spChg chg="mod">
          <ac:chgData name="Molton, Max" userId="S::max.molton@dxc.com::5a02a666-926b-4e40-81b3-f82130f6149d" providerId="AD" clId="Web-{551174E9-50C6-44EE-A220-1CBEDF48D387}" dt="2018-12-13T15:38:26.599" v="289" actId="1076"/>
          <ac:spMkLst>
            <pc:docMk/>
            <pc:sldMk cId="2546962098" sldId="541"/>
            <ac:spMk id="5" creationId="{00000000-0000-0000-0000-000000000000}"/>
          </ac:spMkLst>
        </pc:spChg>
      </pc:sldChg>
      <pc:sldChg chg="add del replId">
        <pc:chgData name="Molton, Max" userId="S::max.molton@dxc.com::5a02a666-926b-4e40-81b3-f82130f6149d" providerId="AD" clId="Web-{551174E9-50C6-44EE-A220-1CBEDF48D387}" dt="2018-12-13T15:08:35.547" v="3" actId="20577"/>
        <pc:sldMkLst>
          <pc:docMk/>
          <pc:sldMk cId="663203432" sldId="546"/>
        </pc:sldMkLst>
      </pc:sldChg>
      <pc:sldChg chg="add replId">
        <pc:chgData name="Molton, Max" userId="S::max.molton@dxc.com::5a02a666-926b-4e40-81b3-f82130f6149d" providerId="AD" clId="Web-{551174E9-50C6-44EE-A220-1CBEDF48D387}" dt="2018-12-13T15:08:20.703" v="2" actId="20577"/>
        <pc:sldMkLst>
          <pc:docMk/>
          <pc:sldMk cId="2676654282" sldId="547"/>
        </pc:sldMkLst>
      </pc:sldChg>
      <pc:sldChg chg="modSp add replId">
        <pc:chgData name="Molton, Max" userId="S::max.molton@dxc.com::5a02a666-926b-4e40-81b3-f82130f6149d" providerId="AD" clId="Web-{551174E9-50C6-44EE-A220-1CBEDF48D387}" dt="2018-12-13T15:20:58.846" v="122" actId="20577"/>
        <pc:sldMkLst>
          <pc:docMk/>
          <pc:sldMk cId="1963171263" sldId="548"/>
        </pc:sldMkLst>
        <pc:spChg chg="mod">
          <ac:chgData name="Molton, Max" userId="S::max.molton@dxc.com::5a02a666-926b-4e40-81b3-f82130f6149d" providerId="AD" clId="Web-{551174E9-50C6-44EE-A220-1CBEDF48D387}" dt="2018-12-13T15:10:26.094" v="17" actId="20577"/>
          <ac:spMkLst>
            <pc:docMk/>
            <pc:sldMk cId="1963171263" sldId="548"/>
            <ac:spMk id="2" creationId="{00000000-0000-0000-0000-000000000000}"/>
          </ac:spMkLst>
        </pc:spChg>
        <pc:spChg chg="mod">
          <ac:chgData name="Molton, Max" userId="S::max.molton@dxc.com::5a02a666-926b-4e40-81b3-f82130f6149d" providerId="AD" clId="Web-{551174E9-50C6-44EE-A220-1CBEDF48D387}" dt="2018-12-13T15:20:58.846" v="122" actId="20577"/>
          <ac:spMkLst>
            <pc:docMk/>
            <pc:sldMk cId="1963171263" sldId="548"/>
            <ac:spMk id="5" creationId="{00000000-0000-0000-0000-000000000000}"/>
          </ac:spMkLst>
        </pc:spChg>
      </pc:sldChg>
      <pc:sldChg chg="modSp">
        <pc:chgData name="Molton, Max" userId="S::max.molton@dxc.com::5a02a666-926b-4e40-81b3-f82130f6149d" providerId="AD" clId="Web-{551174E9-50C6-44EE-A220-1CBEDF48D387}" dt="2018-12-13T15:50:19.555" v="350" actId="20577"/>
        <pc:sldMkLst>
          <pc:docMk/>
          <pc:sldMk cId="2865970604" sldId="551"/>
        </pc:sldMkLst>
        <pc:spChg chg="mod">
          <ac:chgData name="Molton, Max" userId="S::max.molton@dxc.com::5a02a666-926b-4e40-81b3-f82130f6149d" providerId="AD" clId="Web-{551174E9-50C6-44EE-A220-1CBEDF48D387}" dt="2018-12-13T15:50:19.555" v="350" actId="20577"/>
          <ac:spMkLst>
            <pc:docMk/>
            <pc:sldMk cId="2865970604" sldId="551"/>
            <ac:spMk id="5" creationId="{00000000-0000-0000-0000-000000000000}"/>
          </ac:spMkLst>
        </pc:spChg>
      </pc:sldChg>
      <pc:sldChg chg="modSp add replId">
        <pc:chgData name="Molton, Max" userId="S::max.molton@dxc.com::5a02a666-926b-4e40-81b3-f82130f6149d" providerId="AD" clId="Web-{551174E9-50C6-44EE-A220-1CBEDF48D387}" dt="2018-12-13T15:43:47.694" v="297" actId="1076"/>
        <pc:sldMkLst>
          <pc:docMk/>
          <pc:sldMk cId="3434153774" sldId="553"/>
        </pc:sldMkLst>
        <pc:spChg chg="mod">
          <ac:chgData name="Molton, Max" userId="S::max.molton@dxc.com::5a02a666-926b-4e40-81b3-f82130f6149d" providerId="AD" clId="Web-{551174E9-50C6-44EE-A220-1CBEDF48D387}" dt="2018-12-13T15:26:09.066" v="137" actId="20577"/>
          <ac:spMkLst>
            <pc:docMk/>
            <pc:sldMk cId="3434153774" sldId="553"/>
            <ac:spMk id="2" creationId="{00000000-0000-0000-0000-000000000000}"/>
          </ac:spMkLst>
        </pc:spChg>
        <pc:spChg chg="mod">
          <ac:chgData name="Molton, Max" userId="S::max.molton@dxc.com::5a02a666-926b-4e40-81b3-f82130f6149d" providerId="AD" clId="Web-{551174E9-50C6-44EE-A220-1CBEDF48D387}" dt="2018-12-13T15:33:16.458" v="267" actId="14100"/>
          <ac:spMkLst>
            <pc:docMk/>
            <pc:sldMk cId="3434153774" sldId="553"/>
            <ac:spMk id="5" creationId="{00000000-0000-0000-0000-000000000000}"/>
          </ac:spMkLst>
        </pc:spChg>
        <pc:picChg chg="mod">
          <ac:chgData name="Molton, Max" userId="S::max.molton@dxc.com::5a02a666-926b-4e40-81b3-f82130f6149d" providerId="AD" clId="Web-{551174E9-50C6-44EE-A220-1CBEDF48D387}" dt="2018-12-13T15:43:47.694" v="297" actId="1076"/>
          <ac:picMkLst>
            <pc:docMk/>
            <pc:sldMk cId="3434153774" sldId="553"/>
            <ac:picMk id="3" creationId="{F92A4293-F770-4031-B57B-896E3DDD1AE4}"/>
          </ac:picMkLst>
        </pc:picChg>
      </pc:sldChg>
    </pc:docChg>
  </pc:docChgLst>
  <pc:docChgLst>
    <pc:chgData name="Halsall, Samuel" userId="S::samuel.halsall@dxc.com::69c545c0-b0fc-4e28-84b0-bc1fb179c63a" providerId="AD" clId="Web-{DE7E3FE1-3345-41E0-8A39-DB6BCD51F5A8}"/>
    <pc:docChg chg="modSld">
      <pc:chgData name="Halsall, Samuel" userId="S::samuel.halsall@dxc.com::69c545c0-b0fc-4e28-84b0-bc1fb179c63a" providerId="AD" clId="Web-{DE7E3FE1-3345-41E0-8A39-DB6BCD51F5A8}" dt="2018-12-13T15:23:22.400" v="206" actId="20577"/>
      <pc:docMkLst>
        <pc:docMk/>
      </pc:docMkLst>
      <pc:sldChg chg="addSp delSp modSp">
        <pc:chgData name="Halsall, Samuel" userId="S::samuel.halsall@dxc.com::69c545c0-b0fc-4e28-84b0-bc1fb179c63a" providerId="AD" clId="Web-{DE7E3FE1-3345-41E0-8A39-DB6BCD51F5A8}" dt="2018-12-13T15:23:20.228" v="204" actId="20577"/>
        <pc:sldMkLst>
          <pc:docMk/>
          <pc:sldMk cId="3645546933" sldId="528"/>
        </pc:sldMkLst>
        <pc:spChg chg="del">
          <ac:chgData name="Halsall, Samuel" userId="S::samuel.halsall@dxc.com::69c545c0-b0fc-4e28-84b0-bc1fb179c63a" providerId="AD" clId="Web-{DE7E3FE1-3345-41E0-8A39-DB6BCD51F5A8}" dt="2018-12-13T14:57:27.757" v="164" actId="20577"/>
          <ac:spMkLst>
            <pc:docMk/>
            <pc:sldMk cId="3645546933" sldId="528"/>
            <ac:spMk id="2" creationId="{7A4CEF74-1C6F-43D2-B81B-27D745349438}"/>
          </ac:spMkLst>
        </pc:spChg>
        <pc:spChg chg="mod">
          <ac:chgData name="Halsall, Samuel" userId="S::samuel.halsall@dxc.com::69c545c0-b0fc-4e28-84b0-bc1fb179c63a" providerId="AD" clId="Web-{DE7E3FE1-3345-41E0-8A39-DB6BCD51F5A8}" dt="2018-12-13T15:23:20.228" v="204" actId="20577"/>
          <ac:spMkLst>
            <pc:docMk/>
            <pc:sldMk cId="3645546933" sldId="528"/>
            <ac:spMk id="4" creationId="{45AB8F96-0A3F-4200-90FE-E00E93297BDC}"/>
          </ac:spMkLst>
        </pc:spChg>
        <pc:spChg chg="add del mod">
          <ac:chgData name="Halsall, Samuel" userId="S::samuel.halsall@dxc.com::69c545c0-b0fc-4e28-84b0-bc1fb179c63a" providerId="AD" clId="Web-{DE7E3FE1-3345-41E0-8A39-DB6BCD51F5A8}" dt="2018-12-13T15:03:08.080" v="169" actId="20577"/>
          <ac:spMkLst>
            <pc:docMk/>
            <pc:sldMk cId="3645546933" sldId="528"/>
            <ac:spMk id="8" creationId="{46F0661E-7298-4F8F-9481-BD6860F4AF79}"/>
          </ac:spMkLst>
        </pc:spChg>
        <pc:spChg chg="add del mod">
          <ac:chgData name="Halsall, Samuel" userId="S::samuel.halsall@dxc.com::69c545c0-b0fc-4e28-84b0-bc1fb179c63a" providerId="AD" clId="Web-{DE7E3FE1-3345-41E0-8A39-DB6BCD51F5A8}" dt="2018-12-13T15:03:27.019" v="171" actId="20577"/>
          <ac:spMkLst>
            <pc:docMk/>
            <pc:sldMk cId="3645546933" sldId="528"/>
            <ac:spMk id="12" creationId="{72A8572B-DC12-47F3-9E67-FEC2E3C8E229}"/>
          </ac:spMkLst>
        </pc:spChg>
        <pc:picChg chg="add del mod ord modCrop">
          <ac:chgData name="Halsall, Samuel" userId="S::samuel.halsall@dxc.com::69c545c0-b0fc-4e28-84b0-bc1fb179c63a" providerId="AD" clId="Web-{DE7E3FE1-3345-41E0-8A39-DB6BCD51F5A8}" dt="2018-12-13T15:00:20.388" v="168" actId="20577"/>
          <ac:picMkLst>
            <pc:docMk/>
            <pc:sldMk cId="3645546933" sldId="528"/>
            <ac:picMk id="5" creationId="{5A2C2A96-FE2D-43D6-A91A-6EE85026ACF9}"/>
          </ac:picMkLst>
        </pc:picChg>
        <pc:picChg chg="add del mod ord modCrop">
          <ac:chgData name="Halsall, Samuel" userId="S::samuel.halsall@dxc.com::69c545c0-b0fc-4e28-84b0-bc1fb179c63a" providerId="AD" clId="Web-{DE7E3FE1-3345-41E0-8A39-DB6BCD51F5A8}" dt="2018-12-13T15:03:20.628" v="170" actId="20577"/>
          <ac:picMkLst>
            <pc:docMk/>
            <pc:sldMk cId="3645546933" sldId="528"/>
            <ac:picMk id="9" creationId="{317985E2-1EC1-4E21-9B85-FA59D8CFAA67}"/>
          </ac:picMkLst>
        </pc:picChg>
        <pc:picChg chg="add del mod">
          <ac:chgData name="Halsall, Samuel" userId="S::samuel.halsall@dxc.com::69c545c0-b0fc-4e28-84b0-bc1fb179c63a" providerId="AD" clId="Web-{DE7E3FE1-3345-41E0-8A39-DB6BCD51F5A8}" dt="2018-12-13T15:06:59.042" v="176" actId="20577"/>
          <ac:picMkLst>
            <pc:docMk/>
            <pc:sldMk cId="3645546933" sldId="528"/>
            <ac:picMk id="13" creationId="{74F85C4C-A119-4254-BE62-EA87B2980A72}"/>
          </ac:picMkLst>
        </pc:picChg>
        <pc:picChg chg="add mod">
          <ac:chgData name="Halsall, Samuel" userId="S::samuel.halsall@dxc.com::69c545c0-b0fc-4e28-84b0-bc1fb179c63a" providerId="AD" clId="Web-{DE7E3FE1-3345-41E0-8A39-DB6BCD51F5A8}" dt="2018-12-13T15:13:49.163" v="189" actId="1076"/>
          <ac:picMkLst>
            <pc:docMk/>
            <pc:sldMk cId="3645546933" sldId="528"/>
            <ac:picMk id="15" creationId="{3F7FA67A-397A-4B73-9F78-32911D522D2E}"/>
          </ac:picMkLst>
        </pc:picChg>
      </pc:sldChg>
    </pc:docChg>
  </pc:docChgLst>
  <pc:docChgLst>
    <pc:chgData name="Hayward, James" userId="S::jhayward5@csc.com::ffb6cd90-a4ff-47fd-bc34-00a275aea1ea" providerId="AD" clId="Web-{853B240E-E427-481A-86C6-B97C1C3E70EE}"/>
    <pc:docChg chg="addSld modSld">
      <pc:chgData name="Hayward, James" userId="S::jhayward5@csc.com::ffb6cd90-a4ff-47fd-bc34-00a275aea1ea" providerId="AD" clId="Web-{853B240E-E427-481A-86C6-B97C1C3E70EE}" dt="2018-12-13T11:23:49.427" v="22" actId="20577"/>
      <pc:docMkLst>
        <pc:docMk/>
      </pc:docMkLst>
      <pc:sldChg chg="modSp add replId">
        <pc:chgData name="Hayward, James" userId="S::jhayward5@csc.com::ffb6cd90-a4ff-47fd-bc34-00a275aea1ea" providerId="AD" clId="Web-{853B240E-E427-481A-86C6-B97C1C3E70EE}" dt="2018-12-13T11:23:49.427" v="21" actId="20577"/>
        <pc:sldMkLst>
          <pc:docMk/>
          <pc:sldMk cId="342414747" sldId="520"/>
        </pc:sldMkLst>
        <pc:spChg chg="mod">
          <ac:chgData name="Hayward, James" userId="S::jhayward5@csc.com::ffb6cd90-a4ff-47fd-bc34-00a275aea1ea" providerId="AD" clId="Web-{853B240E-E427-481A-86C6-B97C1C3E70EE}" dt="2018-12-13T11:23:49.427" v="21" actId="20577"/>
          <ac:spMkLst>
            <pc:docMk/>
            <pc:sldMk cId="342414747" sldId="520"/>
            <ac:spMk id="2" creationId="{00000000-0000-0000-0000-000000000000}"/>
          </ac:spMkLst>
        </pc:spChg>
      </pc:sldChg>
    </pc:docChg>
  </pc:docChgLst>
  <pc:docChgLst>
    <pc:chgData name="Sukllikar, Sam" userId="S::sam.sukllikar@dxc.com::2c8576dc-a9b0-4aa7-99ca-08e870328528" providerId="AD" clId="Web-{BC58FED4-8A1B-4F07-A55E-AB578D7712A4}"/>
    <pc:docChg chg="addSld modSld">
      <pc:chgData name="Sukllikar, Sam" userId="S::sam.sukllikar@dxc.com::2c8576dc-a9b0-4aa7-99ca-08e870328528" providerId="AD" clId="Web-{BC58FED4-8A1B-4F07-A55E-AB578D7712A4}" dt="2018-12-13T11:52:03.556" v="3"/>
      <pc:docMkLst>
        <pc:docMk/>
      </pc:docMkLst>
      <pc:sldChg chg="modSp">
        <pc:chgData name="Sukllikar, Sam" userId="S::sam.sukllikar@dxc.com::2c8576dc-a9b0-4aa7-99ca-08e870328528" providerId="AD" clId="Web-{BC58FED4-8A1B-4F07-A55E-AB578D7712A4}" dt="2018-12-13T11:49:58.743" v="0" actId="20577"/>
        <pc:sldMkLst>
          <pc:docMk/>
          <pc:sldMk cId="1485631850" sldId="517"/>
        </pc:sldMkLst>
        <pc:spChg chg="mod">
          <ac:chgData name="Sukllikar, Sam" userId="S::sam.sukllikar@dxc.com::2c8576dc-a9b0-4aa7-99ca-08e870328528" providerId="AD" clId="Web-{BC58FED4-8A1B-4F07-A55E-AB578D7712A4}" dt="2018-12-13T11:49:58.743" v="0" actId="20577"/>
          <ac:spMkLst>
            <pc:docMk/>
            <pc:sldMk cId="1485631850" sldId="517"/>
            <ac:spMk id="5" creationId="{00000000-0000-0000-0000-000000000000}"/>
          </ac:spMkLst>
        </pc:spChg>
      </pc:sldChg>
      <pc:sldChg chg="add replId">
        <pc:chgData name="Sukllikar, Sam" userId="S::sam.sukllikar@dxc.com::2c8576dc-a9b0-4aa7-99ca-08e870328528" providerId="AD" clId="Web-{BC58FED4-8A1B-4F07-A55E-AB578D7712A4}" dt="2018-12-13T11:52:01.947" v="2"/>
        <pc:sldMkLst>
          <pc:docMk/>
          <pc:sldMk cId="3625163083" sldId="521"/>
        </pc:sldMkLst>
      </pc:sldChg>
      <pc:sldChg chg="add replId">
        <pc:chgData name="Sukllikar, Sam" userId="S::sam.sukllikar@dxc.com::2c8576dc-a9b0-4aa7-99ca-08e870328528" providerId="AD" clId="Web-{BC58FED4-8A1B-4F07-A55E-AB578D7712A4}" dt="2018-12-13T11:52:03.556" v="3"/>
        <pc:sldMkLst>
          <pc:docMk/>
          <pc:sldMk cId="3092015763" sldId="522"/>
        </pc:sldMkLst>
      </pc:sldChg>
    </pc:docChg>
  </pc:docChgLst>
  <pc:docChgLst>
    <pc:chgData name="Sukllikar, Sam" userId="S::sam.sukllikar@dxc.com::2c8576dc-a9b0-4aa7-99ca-08e870328528" providerId="AD" clId="Web-{C944B772-24A4-48F0-A576-515F06AB3733}"/>
    <pc:docChg chg="addSld modSld sldOrd">
      <pc:chgData name="Sukllikar, Sam" userId="S::sam.sukllikar@dxc.com::2c8576dc-a9b0-4aa7-99ca-08e870328528" providerId="AD" clId="Web-{C944B772-24A4-48F0-A576-515F06AB3733}" dt="2018-12-13T14:01:54.119" v="834" actId="20577"/>
      <pc:docMkLst>
        <pc:docMk/>
      </pc:docMkLst>
      <pc:sldChg chg="addSp delSp modSp">
        <pc:chgData name="Sukllikar, Sam" userId="S::sam.sukllikar@dxc.com::2c8576dc-a9b0-4aa7-99ca-08e870328528" providerId="AD" clId="Web-{C944B772-24A4-48F0-A576-515F06AB3733}" dt="2018-12-13T13:33:07.125" v="437" actId="1076"/>
        <pc:sldMkLst>
          <pc:docMk/>
          <pc:sldMk cId="1986590455" sldId="265"/>
        </pc:sldMkLst>
        <pc:spChg chg="add mod">
          <ac:chgData name="Sukllikar, Sam" userId="S::sam.sukllikar@dxc.com::2c8576dc-a9b0-4aa7-99ca-08e870328528" providerId="AD" clId="Web-{C944B772-24A4-48F0-A576-515F06AB3733}" dt="2018-12-13T13:33:07.125" v="437" actId="1076"/>
          <ac:spMkLst>
            <pc:docMk/>
            <pc:sldMk cId="1986590455" sldId="265"/>
            <ac:spMk id="3" creationId="{E3BC258B-C4FC-4A4C-A1E0-BF235DCE90CC}"/>
          </ac:spMkLst>
        </pc:spChg>
        <pc:spChg chg="mod">
          <ac:chgData name="Sukllikar, Sam" userId="S::sam.sukllikar@dxc.com::2c8576dc-a9b0-4aa7-99ca-08e870328528" providerId="AD" clId="Web-{C944B772-24A4-48F0-A576-515F06AB3733}" dt="2018-12-13T12:51:12.169" v="3" actId="14100"/>
          <ac:spMkLst>
            <pc:docMk/>
            <pc:sldMk cId="1986590455" sldId="265"/>
            <ac:spMk id="5" creationId="{00000000-0000-0000-0000-000000000000}"/>
          </ac:spMkLst>
        </pc:spChg>
        <pc:spChg chg="del">
          <ac:chgData name="Sukllikar, Sam" userId="S::sam.sukllikar@dxc.com::2c8576dc-a9b0-4aa7-99ca-08e870328528" providerId="AD" clId="Web-{C944B772-24A4-48F0-A576-515F06AB3733}" dt="2018-12-13T12:53:23.232" v="4" actId="1076"/>
          <ac:spMkLst>
            <pc:docMk/>
            <pc:sldMk cId="1986590455" sldId="265"/>
            <ac:spMk id="7" creationId="{00000000-0000-0000-0000-000000000000}"/>
          </ac:spMkLst>
        </pc:spChg>
        <pc:spChg chg="del">
          <ac:chgData name="Sukllikar, Sam" userId="S::sam.sukllikar@dxc.com::2c8576dc-a9b0-4aa7-99ca-08e870328528" providerId="AD" clId="Web-{C944B772-24A4-48F0-A576-515F06AB3733}" dt="2018-12-13T12:54:30.279" v="5" actId="1076"/>
          <ac:spMkLst>
            <pc:docMk/>
            <pc:sldMk cId="1986590455" sldId="265"/>
            <ac:spMk id="10" creationId="{00000000-0000-0000-0000-000000000000}"/>
          </ac:spMkLst>
        </pc:spChg>
      </pc:sldChg>
      <pc:sldChg chg="addSp modSp ord">
        <pc:chgData name="Sukllikar, Sam" userId="S::sam.sukllikar@dxc.com::2c8576dc-a9b0-4aa7-99ca-08e870328528" providerId="AD" clId="Web-{C944B772-24A4-48F0-A576-515F06AB3733}" dt="2018-12-13T14:01:54.119" v="833" actId="20577"/>
        <pc:sldMkLst>
          <pc:docMk/>
          <pc:sldMk cId="2966742561" sldId="269"/>
        </pc:sldMkLst>
        <pc:spChg chg="mod">
          <ac:chgData name="Sukllikar, Sam" userId="S::sam.sukllikar@dxc.com::2c8576dc-a9b0-4aa7-99ca-08e870328528" providerId="AD" clId="Web-{C944B772-24A4-48F0-A576-515F06AB3733}" dt="2018-12-13T12:56:36.061" v="17" actId="20577"/>
          <ac:spMkLst>
            <pc:docMk/>
            <pc:sldMk cId="2966742561" sldId="269"/>
            <ac:spMk id="2" creationId="{00000000-0000-0000-0000-000000000000}"/>
          </ac:spMkLst>
        </pc:spChg>
        <pc:spChg chg="add mod">
          <ac:chgData name="Sukllikar, Sam" userId="S::sam.sukllikar@dxc.com::2c8576dc-a9b0-4aa7-99ca-08e870328528" providerId="AD" clId="Web-{C944B772-24A4-48F0-A576-515F06AB3733}" dt="2018-12-13T14:01:54.119" v="833" actId="20577"/>
          <ac:spMkLst>
            <pc:docMk/>
            <pc:sldMk cId="2966742561" sldId="269"/>
            <ac:spMk id="3" creationId="{DC700A95-7F8A-4FEF-95E9-C5D290ED7CAB}"/>
          </ac:spMkLst>
        </pc:spChg>
        <pc:spChg chg="mod">
          <ac:chgData name="Sukllikar, Sam" userId="S::sam.sukllikar@dxc.com::2c8576dc-a9b0-4aa7-99ca-08e870328528" providerId="AD" clId="Web-{C944B772-24A4-48F0-A576-515F06AB3733}" dt="2018-12-13T13:57:04.736" v="732" actId="20577"/>
          <ac:spMkLst>
            <pc:docMk/>
            <pc:sldMk cId="2966742561" sldId="269"/>
            <ac:spMk id="5" creationId="{00000000-0000-0000-0000-000000000000}"/>
          </ac:spMkLst>
        </pc:spChg>
        <pc:spChg chg="add mod">
          <ac:chgData name="Sukllikar, Sam" userId="S::sam.sukllikar@dxc.com::2c8576dc-a9b0-4aa7-99ca-08e870328528" providerId="AD" clId="Web-{C944B772-24A4-48F0-A576-515F06AB3733}" dt="2018-12-13T13:22:14.124" v="410" actId="20577"/>
          <ac:spMkLst>
            <pc:docMk/>
            <pc:sldMk cId="2966742561" sldId="269"/>
            <ac:spMk id="7" creationId="{1F45DB3C-DA06-4C4E-9009-E9298C1EB64F}"/>
          </ac:spMkLst>
        </pc:spChg>
      </pc:sldChg>
      <pc:sldChg chg="add replId">
        <pc:chgData name="Sukllikar, Sam" userId="S::sam.sukllikar@dxc.com::2c8576dc-a9b0-4aa7-99ca-08e870328528" providerId="AD" clId="Web-{C944B772-24A4-48F0-A576-515F06AB3733}" dt="2018-12-13T12:55:06.373" v="6" actId="20577"/>
        <pc:sldMkLst>
          <pc:docMk/>
          <pc:sldMk cId="2902397819" sldId="524"/>
        </pc:sldMkLst>
      </pc:sldChg>
      <pc:sldChg chg="add replId">
        <pc:chgData name="Sukllikar, Sam" userId="S::sam.sukllikar@dxc.com::2c8576dc-a9b0-4aa7-99ca-08e870328528" providerId="AD" clId="Web-{C944B772-24A4-48F0-A576-515F06AB3733}" dt="2018-12-13T12:55:16.295" v="7" actId="20577"/>
        <pc:sldMkLst>
          <pc:docMk/>
          <pc:sldMk cId="2834335228" sldId="525"/>
        </pc:sldMkLst>
      </pc:sldChg>
    </pc:docChg>
  </pc:docChgLst>
  <pc:docChgLst>
    <pc:chgData name="Molton, Max" userId="S::max.molton@dxc.com::5a02a666-926b-4e40-81b3-f82130f6149d" providerId="AD" clId="Web-{482EB216-F4C9-4D30-ADE9-52E62801B51C}"/>
    <pc:docChg chg="addSld modSld">
      <pc:chgData name="Molton, Max" userId="S::max.molton@dxc.com::5a02a666-926b-4e40-81b3-f82130f6149d" providerId="AD" clId="Web-{482EB216-F4C9-4D30-ADE9-52E62801B51C}" dt="2018-12-13T11:55:41.234" v="524" actId="20577"/>
      <pc:docMkLst>
        <pc:docMk/>
      </pc:docMkLst>
      <pc:sldChg chg="addSp modSp">
        <pc:chgData name="Molton, Max" userId="S::max.molton@dxc.com::5a02a666-926b-4e40-81b3-f82130f6149d" providerId="AD" clId="Web-{482EB216-F4C9-4D30-ADE9-52E62801B51C}" dt="2018-12-13T11:53:13.479" v="458" actId="20577"/>
        <pc:sldMkLst>
          <pc:docMk/>
          <pc:sldMk cId="1485631850" sldId="517"/>
        </pc:sldMkLst>
        <pc:spChg chg="mod">
          <ac:chgData name="Molton, Max" userId="S::max.molton@dxc.com::5a02a666-926b-4e40-81b3-f82130f6149d" providerId="AD" clId="Web-{482EB216-F4C9-4D30-ADE9-52E62801B51C}" dt="2018-12-13T11:53:13.479" v="458" actId="20577"/>
          <ac:spMkLst>
            <pc:docMk/>
            <pc:sldMk cId="1485631850" sldId="517"/>
            <ac:spMk id="2" creationId="{00000000-0000-0000-0000-000000000000}"/>
          </ac:spMkLst>
        </pc:spChg>
        <pc:spChg chg="mod">
          <ac:chgData name="Molton, Max" userId="S::max.molton@dxc.com::5a02a666-926b-4e40-81b3-f82130f6149d" providerId="AD" clId="Web-{482EB216-F4C9-4D30-ADE9-52E62801B51C}" dt="2018-12-13T11:52:49.291" v="447" actId="20577"/>
          <ac:spMkLst>
            <pc:docMk/>
            <pc:sldMk cId="1485631850" sldId="517"/>
            <ac:spMk id="5" creationId="{00000000-0000-0000-0000-000000000000}"/>
          </ac:spMkLst>
        </pc:spChg>
        <pc:picChg chg="add mod modCrop">
          <ac:chgData name="Molton, Max" userId="S::max.molton@dxc.com::5a02a666-926b-4e40-81b3-f82130f6149d" providerId="AD" clId="Web-{482EB216-F4C9-4D30-ADE9-52E62801B51C}" dt="2018-12-13T11:27:37.295" v="10" actId="1076"/>
          <ac:picMkLst>
            <pc:docMk/>
            <pc:sldMk cId="1485631850" sldId="517"/>
            <ac:picMk id="3" creationId="{1F831B84-AD04-4A29-9EF6-FF0359883E52}"/>
          </ac:picMkLst>
        </pc:picChg>
      </pc:sldChg>
      <pc:sldChg chg="modSp add replId">
        <pc:chgData name="Molton, Max" userId="S::max.molton@dxc.com::5a02a666-926b-4e40-81b3-f82130f6149d" providerId="AD" clId="Web-{482EB216-F4C9-4D30-ADE9-52E62801B51C}" dt="2018-12-13T11:55:41.234" v="523" actId="20577"/>
        <pc:sldMkLst>
          <pc:docMk/>
          <pc:sldMk cId="2265750156" sldId="523"/>
        </pc:sldMkLst>
        <pc:spChg chg="mod">
          <ac:chgData name="Molton, Max" userId="S::max.molton@dxc.com::5a02a666-926b-4e40-81b3-f82130f6149d" providerId="AD" clId="Web-{482EB216-F4C9-4D30-ADE9-52E62801B51C}" dt="2018-12-13T11:54:06.465" v="475" actId="20577"/>
          <ac:spMkLst>
            <pc:docMk/>
            <pc:sldMk cId="2265750156" sldId="523"/>
            <ac:spMk id="2" creationId="{00000000-0000-0000-0000-000000000000}"/>
          </ac:spMkLst>
        </pc:spChg>
        <pc:spChg chg="mod">
          <ac:chgData name="Molton, Max" userId="S::max.molton@dxc.com::5a02a666-926b-4e40-81b3-f82130f6149d" providerId="AD" clId="Web-{482EB216-F4C9-4D30-ADE9-52E62801B51C}" dt="2018-12-13T11:55:41.234" v="523" actId="20577"/>
          <ac:spMkLst>
            <pc:docMk/>
            <pc:sldMk cId="2265750156" sldId="523"/>
            <ac:spMk id="5" creationId="{00000000-0000-0000-0000-000000000000}"/>
          </ac:spMkLst>
        </pc:spChg>
      </pc:sldChg>
    </pc:docChg>
  </pc:docChgLst>
  <pc:docChgLst>
    <pc:chgData name="Molton, Max" userId="S::max.molton@dxc.com::5a02a666-926b-4e40-81b3-f82130f6149d" providerId="AD" clId="Web-{F05044FE-9ADE-429C-AB94-B9DE7740CA88}"/>
    <pc:docChg chg="addSld delSld modSld">
      <pc:chgData name="Molton, Max" userId="S::max.molton@dxc.com::5a02a666-926b-4e40-81b3-f82130f6149d" providerId="AD" clId="Web-{F05044FE-9ADE-429C-AB94-B9DE7740CA88}" dt="2018-12-13T14:26:27.242" v="834" actId="20577"/>
      <pc:docMkLst>
        <pc:docMk/>
      </pc:docMkLst>
      <pc:sldChg chg="del">
        <pc:chgData name="Molton, Max" userId="S::max.molton@dxc.com::5a02a666-926b-4e40-81b3-f82130f6149d" providerId="AD" clId="Web-{F05044FE-9ADE-429C-AB94-B9DE7740CA88}" dt="2018-12-13T13:38:35.476" v="326" actId="20577"/>
        <pc:sldMkLst>
          <pc:docMk/>
          <pc:sldMk cId="3027566305" sldId="518"/>
        </pc:sldMkLst>
      </pc:sldChg>
      <pc:sldChg chg="del">
        <pc:chgData name="Molton, Max" userId="S::max.molton@dxc.com::5a02a666-926b-4e40-81b3-f82130f6149d" providerId="AD" clId="Web-{F05044FE-9ADE-429C-AB94-B9DE7740CA88}" dt="2018-12-13T13:38:43.554" v="327" actId="20577"/>
        <pc:sldMkLst>
          <pc:docMk/>
          <pc:sldMk cId="1748144645" sldId="519"/>
        </pc:sldMkLst>
      </pc:sldChg>
      <pc:sldChg chg="modSp">
        <pc:chgData name="Molton, Max" userId="S::max.molton@dxc.com::5a02a666-926b-4e40-81b3-f82130f6149d" providerId="AD" clId="Web-{F05044FE-9ADE-429C-AB94-B9DE7740CA88}" dt="2018-12-13T13:31:26.009" v="116" actId="20577"/>
        <pc:sldMkLst>
          <pc:docMk/>
          <pc:sldMk cId="2265750156" sldId="523"/>
        </pc:sldMkLst>
        <pc:spChg chg="mod">
          <ac:chgData name="Molton, Max" userId="S::max.molton@dxc.com::5a02a666-926b-4e40-81b3-f82130f6149d" providerId="AD" clId="Web-{F05044FE-9ADE-429C-AB94-B9DE7740CA88}" dt="2018-12-13T13:31:26.009" v="116" actId="20577"/>
          <ac:spMkLst>
            <pc:docMk/>
            <pc:sldMk cId="2265750156" sldId="523"/>
            <ac:spMk id="5" creationId="{00000000-0000-0000-0000-000000000000}"/>
          </ac:spMkLst>
        </pc:spChg>
        <pc:picChg chg="mod">
          <ac:chgData name="Molton, Max" userId="S::max.molton@dxc.com::5a02a666-926b-4e40-81b3-f82130f6149d" providerId="AD" clId="Web-{F05044FE-9ADE-429C-AB94-B9DE7740CA88}" dt="2018-12-13T13:25:09.278" v="13" actId="1076"/>
          <ac:picMkLst>
            <pc:docMk/>
            <pc:sldMk cId="2265750156" sldId="523"/>
            <ac:picMk id="3" creationId="{1F831B84-AD04-4A29-9EF6-FF0359883E52}"/>
          </ac:picMkLst>
        </pc:picChg>
      </pc:sldChg>
      <pc:sldChg chg="modSp add replId">
        <pc:chgData name="Molton, Max" userId="S::max.molton@dxc.com::5a02a666-926b-4e40-81b3-f82130f6149d" providerId="AD" clId="Web-{F05044FE-9ADE-429C-AB94-B9DE7740CA88}" dt="2018-12-13T13:38:29.226" v="324" actId="20577"/>
        <pc:sldMkLst>
          <pc:docMk/>
          <pc:sldMk cId="3522144261" sldId="526"/>
        </pc:sldMkLst>
        <pc:spChg chg="mod">
          <ac:chgData name="Molton, Max" userId="S::max.molton@dxc.com::5a02a666-926b-4e40-81b3-f82130f6149d" providerId="AD" clId="Web-{F05044FE-9ADE-429C-AB94-B9DE7740CA88}" dt="2018-12-13T13:31:51.978" v="131" actId="20577"/>
          <ac:spMkLst>
            <pc:docMk/>
            <pc:sldMk cId="3522144261" sldId="526"/>
            <ac:spMk id="2" creationId="{00000000-0000-0000-0000-000000000000}"/>
          </ac:spMkLst>
        </pc:spChg>
        <pc:spChg chg="mod">
          <ac:chgData name="Molton, Max" userId="S::max.molton@dxc.com::5a02a666-926b-4e40-81b3-f82130f6149d" providerId="AD" clId="Web-{F05044FE-9ADE-429C-AB94-B9DE7740CA88}" dt="2018-12-13T13:38:29.226" v="324" actId="20577"/>
          <ac:spMkLst>
            <pc:docMk/>
            <pc:sldMk cId="3522144261" sldId="526"/>
            <ac:spMk id="5" creationId="{00000000-0000-0000-0000-000000000000}"/>
          </ac:spMkLst>
        </pc:spChg>
      </pc:sldChg>
      <pc:sldChg chg="addSp delSp modSp add replId">
        <pc:chgData name="Molton, Max" userId="S::max.molton@dxc.com::5a02a666-926b-4e40-81b3-f82130f6149d" providerId="AD" clId="Web-{F05044FE-9ADE-429C-AB94-B9DE7740CA88}" dt="2018-12-13T13:51:54.408" v="470" actId="20577"/>
        <pc:sldMkLst>
          <pc:docMk/>
          <pc:sldMk cId="2594539718" sldId="527"/>
        </pc:sldMkLst>
        <pc:spChg chg="mod">
          <ac:chgData name="Molton, Max" userId="S::max.molton@dxc.com::5a02a666-926b-4e40-81b3-f82130f6149d" providerId="AD" clId="Web-{F05044FE-9ADE-429C-AB94-B9DE7740CA88}" dt="2018-12-13T13:39:18.556" v="333" actId="20577"/>
          <ac:spMkLst>
            <pc:docMk/>
            <pc:sldMk cId="2594539718" sldId="527"/>
            <ac:spMk id="2" creationId="{00000000-0000-0000-0000-000000000000}"/>
          </ac:spMkLst>
        </pc:spChg>
        <pc:spChg chg="mod">
          <ac:chgData name="Molton, Max" userId="S::max.molton@dxc.com::5a02a666-926b-4e40-81b3-f82130f6149d" providerId="AD" clId="Web-{F05044FE-9ADE-429C-AB94-B9DE7740CA88}" dt="2018-12-13T13:51:54.408" v="470" actId="20577"/>
          <ac:spMkLst>
            <pc:docMk/>
            <pc:sldMk cId="2594539718" sldId="527"/>
            <ac:spMk id="5" creationId="{00000000-0000-0000-0000-000000000000}"/>
          </ac:spMkLst>
        </pc:spChg>
        <pc:picChg chg="del">
          <ac:chgData name="Molton, Max" userId="S::max.molton@dxc.com::5a02a666-926b-4e40-81b3-f82130f6149d" providerId="AD" clId="Web-{F05044FE-9ADE-429C-AB94-B9DE7740CA88}" dt="2018-12-13T13:39:23.556" v="335" actId="20577"/>
          <ac:picMkLst>
            <pc:docMk/>
            <pc:sldMk cId="2594539718" sldId="527"/>
            <ac:picMk id="3" creationId="{1F831B84-AD04-4A29-9EF6-FF0359883E52}"/>
          </ac:picMkLst>
        </pc:picChg>
        <pc:picChg chg="add mod">
          <ac:chgData name="Molton, Max" userId="S::max.molton@dxc.com::5a02a666-926b-4e40-81b3-f82130f6149d" providerId="AD" clId="Web-{F05044FE-9ADE-429C-AB94-B9DE7740CA88}" dt="2018-12-13T13:45:00.551" v="339" actId="14100"/>
          <ac:picMkLst>
            <pc:docMk/>
            <pc:sldMk cId="2594539718" sldId="527"/>
            <ac:picMk id="4" creationId="{F9E7A269-8DF7-419B-8838-03182F9AF169}"/>
          </ac:picMkLst>
        </pc:picChg>
      </pc:sldChg>
      <pc:sldChg chg="modSp add replId">
        <pc:chgData name="Molton, Max" userId="S::max.molton@dxc.com::5a02a666-926b-4e40-81b3-f82130f6149d" providerId="AD" clId="Web-{F05044FE-9ADE-429C-AB94-B9DE7740CA88}" dt="2018-12-13T13:56:36.527" v="563" actId="20577"/>
        <pc:sldMkLst>
          <pc:docMk/>
          <pc:sldMk cId="2329777157" sldId="529"/>
        </pc:sldMkLst>
        <pc:spChg chg="mod">
          <ac:chgData name="Molton, Max" userId="S::max.molton@dxc.com::5a02a666-926b-4e40-81b3-f82130f6149d" providerId="AD" clId="Web-{F05044FE-9ADE-429C-AB94-B9DE7740CA88}" dt="2018-12-13T13:52:27.644" v="487" actId="20577"/>
          <ac:spMkLst>
            <pc:docMk/>
            <pc:sldMk cId="2329777157" sldId="529"/>
            <ac:spMk id="2" creationId="{00000000-0000-0000-0000-000000000000}"/>
          </ac:spMkLst>
        </pc:spChg>
        <pc:spChg chg="mod">
          <ac:chgData name="Molton, Max" userId="S::max.molton@dxc.com::5a02a666-926b-4e40-81b3-f82130f6149d" providerId="AD" clId="Web-{F05044FE-9ADE-429C-AB94-B9DE7740CA88}" dt="2018-12-13T13:56:36.527" v="563" actId="20577"/>
          <ac:spMkLst>
            <pc:docMk/>
            <pc:sldMk cId="2329777157" sldId="529"/>
            <ac:spMk id="5" creationId="{00000000-0000-0000-0000-000000000000}"/>
          </ac:spMkLst>
        </pc:spChg>
      </pc:sldChg>
      <pc:sldChg chg="add del replId">
        <pc:chgData name="Molton, Max" userId="S::max.molton@dxc.com::5a02a666-926b-4e40-81b3-f82130f6149d" providerId="AD" clId="Web-{F05044FE-9ADE-429C-AB94-B9DE7740CA88}" dt="2018-12-13T13:57:44.545" v="567" actId="20577"/>
        <pc:sldMkLst>
          <pc:docMk/>
          <pc:sldMk cId="881890052" sldId="530"/>
        </pc:sldMkLst>
      </pc:sldChg>
      <pc:sldChg chg="modSp add replId">
        <pc:chgData name="Molton, Max" userId="S::max.molton@dxc.com::5a02a666-926b-4e40-81b3-f82130f6149d" providerId="AD" clId="Web-{F05044FE-9ADE-429C-AB94-B9DE7740CA88}" dt="2018-12-13T14:03:51.025" v="657" actId="20577"/>
        <pc:sldMkLst>
          <pc:docMk/>
          <pc:sldMk cId="2294198807" sldId="532"/>
        </pc:sldMkLst>
        <pc:spChg chg="mod">
          <ac:chgData name="Molton, Max" userId="S::max.molton@dxc.com::5a02a666-926b-4e40-81b3-f82130f6149d" providerId="AD" clId="Web-{F05044FE-9ADE-429C-AB94-B9DE7740CA88}" dt="2018-12-13T13:58:10.686" v="575" actId="20577"/>
          <ac:spMkLst>
            <pc:docMk/>
            <pc:sldMk cId="2294198807" sldId="532"/>
            <ac:spMk id="2" creationId="{00000000-0000-0000-0000-000000000000}"/>
          </ac:spMkLst>
        </pc:spChg>
        <pc:spChg chg="mod">
          <ac:chgData name="Molton, Max" userId="S::max.molton@dxc.com::5a02a666-926b-4e40-81b3-f82130f6149d" providerId="AD" clId="Web-{F05044FE-9ADE-429C-AB94-B9DE7740CA88}" dt="2018-12-13T14:03:51.025" v="657" actId="20577"/>
          <ac:spMkLst>
            <pc:docMk/>
            <pc:sldMk cId="2294198807" sldId="532"/>
            <ac:spMk id="5" creationId="{00000000-0000-0000-0000-000000000000}"/>
          </ac:spMkLst>
        </pc:spChg>
      </pc:sldChg>
      <pc:sldChg chg="addSp delSp modSp add replId">
        <pc:chgData name="Molton, Max" userId="S::max.molton@dxc.com::5a02a666-926b-4e40-81b3-f82130f6149d" providerId="AD" clId="Web-{F05044FE-9ADE-429C-AB94-B9DE7740CA88}" dt="2018-12-13T14:26:27.242" v="833" actId="20577"/>
        <pc:sldMkLst>
          <pc:docMk/>
          <pc:sldMk cId="1841642291" sldId="533"/>
        </pc:sldMkLst>
        <pc:spChg chg="mod">
          <ac:chgData name="Molton, Max" userId="S::max.molton@dxc.com::5a02a666-926b-4e40-81b3-f82130f6149d" providerId="AD" clId="Web-{F05044FE-9ADE-429C-AB94-B9DE7740CA88}" dt="2018-12-13T14:05:23.513" v="662" actId="20577"/>
          <ac:spMkLst>
            <pc:docMk/>
            <pc:sldMk cId="1841642291" sldId="533"/>
            <ac:spMk id="2" creationId="{00000000-0000-0000-0000-000000000000}"/>
          </ac:spMkLst>
        </pc:spChg>
        <pc:spChg chg="mod">
          <ac:chgData name="Molton, Max" userId="S::max.molton@dxc.com::5a02a666-926b-4e40-81b3-f82130f6149d" providerId="AD" clId="Web-{F05044FE-9ADE-429C-AB94-B9DE7740CA88}" dt="2018-12-13T14:26:27.242" v="833" actId="20577"/>
          <ac:spMkLst>
            <pc:docMk/>
            <pc:sldMk cId="1841642291" sldId="533"/>
            <ac:spMk id="5" creationId="{00000000-0000-0000-0000-000000000000}"/>
          </ac:spMkLst>
        </pc:spChg>
        <pc:picChg chg="add mod">
          <ac:chgData name="Molton, Max" userId="S::max.molton@dxc.com::5a02a666-926b-4e40-81b3-f82130f6149d" providerId="AD" clId="Web-{F05044FE-9ADE-429C-AB94-B9DE7740CA88}" dt="2018-12-13T14:09:50.881" v="668" actId="14100"/>
          <ac:picMkLst>
            <pc:docMk/>
            <pc:sldMk cId="1841642291" sldId="533"/>
            <ac:picMk id="3" creationId="{F92A4293-F770-4031-B57B-896E3DDD1AE4}"/>
          </ac:picMkLst>
        </pc:picChg>
        <pc:picChg chg="del">
          <ac:chgData name="Molton, Max" userId="S::max.molton@dxc.com::5a02a666-926b-4e40-81b3-f82130f6149d" providerId="AD" clId="Web-{F05044FE-9ADE-429C-AB94-B9DE7740CA88}" dt="2018-12-13T14:05:30.263" v="665" actId="20577"/>
          <ac:picMkLst>
            <pc:docMk/>
            <pc:sldMk cId="1841642291" sldId="533"/>
            <ac:picMk id="4" creationId="{F9E7A269-8DF7-419B-8838-03182F9AF169}"/>
          </ac:picMkLst>
        </pc:picChg>
      </pc:sldChg>
      <pc:sldChg chg="add del replId">
        <pc:chgData name="Molton, Max" userId="S::max.molton@dxc.com::5a02a666-926b-4e40-81b3-f82130f6149d" providerId="AD" clId="Web-{F05044FE-9ADE-429C-AB94-B9DE7740CA88}" dt="2018-12-13T13:57:56.483" v="568" actId="20577"/>
        <pc:sldMkLst>
          <pc:docMk/>
          <pc:sldMk cId="2691543946" sldId="53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/>
              <a:cs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EA277-358B-E94E-961E-33D0503F6849}" type="datetimeFigureOut">
              <a:rPr lang="en-US" smtClean="0">
                <a:latin typeface="Arial"/>
                <a:cs typeface="Arial"/>
              </a:rPr>
              <a:t>1/3/2019</a:t>
            </a:fld>
            <a:endParaRPr lang="en-US">
              <a:latin typeface="Arial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C7428-30A9-FD43-A0D8-DB91B17088EC}" type="slidenum">
              <a:rPr lang="en-US" smtClean="0">
                <a:latin typeface="Arial"/>
                <a:cs typeface="Arial"/>
              </a:rPr>
              <a:t>‹#›</a:t>
            </a:fld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7649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  <a:cs typeface="Arial"/>
              </a:defRPr>
            </a:lvl1pPr>
          </a:lstStyle>
          <a:p>
            <a:fld id="{73B26A0F-F4D6-9B4F-A87B-D8948CDE3BB4}" type="datetimeFigureOut">
              <a:rPr lang="en-US" smtClean="0"/>
              <a:pPr/>
              <a:t>1/3/2019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81000" y="4343400"/>
            <a:ext cx="6096000" cy="41148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  <a:cs typeface="Arial"/>
              </a:defRPr>
            </a:lvl1pPr>
          </a:lstStyle>
          <a:p>
            <a:fld id="{7DE2E8FF-3D0C-9D4D-B4D1-3089215958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349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731520" rtl="0" eaLnBrk="1" latinLnBrk="0" hangingPunct="1">
      <a:defRPr sz="1920" kern="1200">
        <a:solidFill>
          <a:schemeClr val="tx1"/>
        </a:solidFill>
        <a:latin typeface="Arial"/>
        <a:ea typeface="+mn-ea"/>
        <a:cs typeface="Arial"/>
      </a:defRPr>
    </a:lvl1pPr>
    <a:lvl2pPr marL="731520" algn="l" defTabSz="731520" rtl="0" eaLnBrk="1" latinLnBrk="0" hangingPunct="1">
      <a:defRPr sz="1920" kern="1200">
        <a:solidFill>
          <a:schemeClr val="tx1"/>
        </a:solidFill>
        <a:latin typeface="Arial"/>
        <a:ea typeface="+mn-ea"/>
        <a:cs typeface="+mn-cs"/>
      </a:defRPr>
    </a:lvl2pPr>
    <a:lvl3pPr marL="1463040" algn="l" defTabSz="731520" rtl="0" eaLnBrk="1" latinLnBrk="0" hangingPunct="1">
      <a:defRPr sz="1920" kern="1200">
        <a:solidFill>
          <a:schemeClr val="tx1"/>
        </a:solidFill>
        <a:latin typeface="Arial"/>
        <a:ea typeface="+mn-ea"/>
        <a:cs typeface="+mn-cs"/>
      </a:defRPr>
    </a:lvl3pPr>
    <a:lvl4pPr marL="2194560" algn="l" defTabSz="731520" rtl="0" eaLnBrk="1" latinLnBrk="0" hangingPunct="1">
      <a:defRPr sz="1920" kern="1200">
        <a:solidFill>
          <a:schemeClr val="tx1"/>
        </a:solidFill>
        <a:latin typeface="Arial"/>
        <a:ea typeface="+mn-ea"/>
        <a:cs typeface="+mn-cs"/>
      </a:defRPr>
    </a:lvl4pPr>
    <a:lvl5pPr marL="2926080" algn="l" defTabSz="731520" rtl="0" eaLnBrk="1" latinLnBrk="0" hangingPunct="1">
      <a:defRPr sz="1920" kern="1200">
        <a:solidFill>
          <a:schemeClr val="tx1"/>
        </a:solidFill>
        <a:latin typeface="Arial"/>
        <a:ea typeface="+mn-ea"/>
        <a:cs typeface="+mn-cs"/>
      </a:defRPr>
    </a:lvl5pPr>
    <a:lvl6pPr marL="3657600" algn="l" defTabSz="731520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6pPr>
    <a:lvl7pPr marL="4389120" algn="l" defTabSz="731520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7pPr>
    <a:lvl8pPr marL="5120640" algn="l" defTabSz="731520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8pPr>
    <a:lvl9pPr marL="5852160" algn="l" defTabSz="731520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5"/>
          <p:cNvSpPr>
            <a:spLocks noChangeAspect="1"/>
          </p:cNvSpPr>
          <p:nvPr userDrawn="1"/>
        </p:nvSpPr>
        <p:spPr bwMode="hidden">
          <a:xfrm>
            <a:off x="1" y="0"/>
            <a:ext cx="11986923" cy="8229600"/>
          </a:xfrm>
          <a:custGeom>
            <a:avLst/>
            <a:gdLst>
              <a:gd name="T0" fmla="*/ 7871 w 7871"/>
              <a:gd name="T1" fmla="*/ 2698 h 5404"/>
              <a:gd name="T2" fmla="*/ 7871 w 7871"/>
              <a:gd name="T3" fmla="*/ 2698 h 5404"/>
              <a:gd name="T4" fmla="*/ 5172 w 7871"/>
              <a:gd name="T5" fmla="*/ 0 h 5404"/>
              <a:gd name="T6" fmla="*/ 0 w 7871"/>
              <a:gd name="T7" fmla="*/ 0 h 5404"/>
              <a:gd name="T8" fmla="*/ 0 w 7871"/>
              <a:gd name="T9" fmla="*/ 5404 h 5404"/>
              <a:gd name="T10" fmla="*/ 5172 w 7871"/>
              <a:gd name="T11" fmla="*/ 5404 h 5404"/>
              <a:gd name="T12" fmla="*/ 7871 w 7871"/>
              <a:gd name="T13" fmla="*/ 2698 h 5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71" h="5404">
                <a:moveTo>
                  <a:pt x="7871" y="2698"/>
                </a:moveTo>
                <a:lnTo>
                  <a:pt x="7871" y="2698"/>
                </a:lnTo>
                <a:cubicBezTo>
                  <a:pt x="7871" y="1192"/>
                  <a:pt x="6668" y="0"/>
                  <a:pt x="5172" y="0"/>
                </a:cubicBezTo>
                <a:lnTo>
                  <a:pt x="0" y="0"/>
                </a:lnTo>
                <a:lnTo>
                  <a:pt x="0" y="5404"/>
                </a:lnTo>
                <a:lnTo>
                  <a:pt x="5172" y="5404"/>
                </a:lnTo>
                <a:cubicBezTo>
                  <a:pt x="6668" y="5404"/>
                  <a:pt x="7871" y="4211"/>
                  <a:pt x="7871" y="2698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10058400" cy="292608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257800"/>
            <a:ext cx="10058400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11422761" y="7314920"/>
            <a:ext cx="2706624" cy="768757"/>
          </a:xfrm>
          <a:prstGeom prst="rect">
            <a:avLst/>
          </a:prstGeom>
        </p:spPr>
      </p:pic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85800" y="7580439"/>
            <a:ext cx="64008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bg1"/>
                </a:solidFill>
              </a:rPr>
              <a:t>© 2018 DXC Technology Company. All rights reserved.</a:t>
            </a:r>
          </a:p>
        </p:txBody>
      </p:sp>
      <p:sp>
        <p:nvSpPr>
          <p:cNvPr id="9" name="Text Box 115"/>
          <p:cNvSpPr txBox="1">
            <a:spLocks noChangeArrowheads="1"/>
          </p:cNvSpPr>
          <p:nvPr userDrawn="1"/>
        </p:nvSpPr>
        <p:spPr bwMode="auto">
          <a:xfrm>
            <a:off x="11887200" y="640080"/>
            <a:ext cx="2057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t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400" b="0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49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03047" y="7314920"/>
            <a:ext cx="2706624" cy="768757"/>
          </a:xfrm>
          <a:prstGeom prst="rect">
            <a:avLst/>
          </a:prstGeom>
        </p:spPr>
      </p:pic>
      <p:sp>
        <p:nvSpPr>
          <p:cNvPr id="8" name="Freeform 9"/>
          <p:cNvSpPr>
            <a:spLocks noChangeAspect="1"/>
          </p:cNvSpPr>
          <p:nvPr userDrawn="1"/>
        </p:nvSpPr>
        <p:spPr bwMode="black">
          <a:xfrm>
            <a:off x="362839" y="-1"/>
            <a:ext cx="730236" cy="639764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685800" y="640080"/>
            <a:ext cx="10058400" cy="342900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685800" y="4389120"/>
            <a:ext cx="10058400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Footer Placeholder 4"/>
          <p:cNvSpPr txBox="1">
            <a:spLocks/>
          </p:cNvSpPr>
          <p:nvPr userDrawn="1"/>
        </p:nvSpPr>
        <p:spPr>
          <a:xfrm>
            <a:off x="4800600" y="7580439"/>
            <a:ext cx="50292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© 2018 DXC Technology Company. All rights reserved.</a:t>
            </a:r>
          </a:p>
        </p:txBody>
      </p:sp>
      <p:sp>
        <p:nvSpPr>
          <p:cNvPr id="19" name="Text Box 115"/>
          <p:cNvSpPr txBox="1">
            <a:spLocks noChangeArrowheads="1"/>
          </p:cNvSpPr>
          <p:nvPr userDrawn="1"/>
        </p:nvSpPr>
        <p:spPr bwMode="auto">
          <a:xfrm>
            <a:off x="11887200" y="7580439"/>
            <a:ext cx="2057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18288" anchor="ctr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400" b="0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12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0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685800" y="639763"/>
            <a:ext cx="10058400" cy="342900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685800" y="4389120"/>
            <a:ext cx="10058400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reeform 9"/>
          <p:cNvSpPr>
            <a:spLocks noChangeAspect="1"/>
          </p:cNvSpPr>
          <p:nvPr userDrawn="1"/>
        </p:nvSpPr>
        <p:spPr bwMode="black">
          <a:xfrm>
            <a:off x="362838" y="-2"/>
            <a:ext cx="730237" cy="639765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03047" y="7314920"/>
            <a:ext cx="2706624" cy="768757"/>
          </a:xfrm>
          <a:prstGeom prst="rect">
            <a:avLst/>
          </a:prstGeom>
        </p:spPr>
      </p:pic>
      <p:sp>
        <p:nvSpPr>
          <p:cNvPr id="17" name="Footer Placeholder 4"/>
          <p:cNvSpPr txBox="1">
            <a:spLocks/>
          </p:cNvSpPr>
          <p:nvPr userDrawn="1"/>
        </p:nvSpPr>
        <p:spPr>
          <a:xfrm>
            <a:off x="4800600" y="7580439"/>
            <a:ext cx="50292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bg1"/>
                </a:solidFill>
              </a:rPr>
              <a:t>© 2018 DXC Technology Company. All rights reserved.</a:t>
            </a:r>
          </a:p>
        </p:txBody>
      </p:sp>
      <p:sp>
        <p:nvSpPr>
          <p:cNvPr id="18" name="Text Box 115"/>
          <p:cNvSpPr txBox="1">
            <a:spLocks noChangeArrowheads="1"/>
          </p:cNvSpPr>
          <p:nvPr userDrawn="1"/>
        </p:nvSpPr>
        <p:spPr bwMode="auto">
          <a:xfrm>
            <a:off x="11887200" y="7580439"/>
            <a:ext cx="2057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18288" anchor="ctr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400" b="0" smtClean="0">
                <a:solidFill>
                  <a:schemeClr val="bg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400" b="0">
              <a:solidFill>
                <a:schemeClr val="bg1"/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1" r="6372"/>
          <a:stretch/>
        </p:blipFill>
        <p:spPr bwMode="hidden">
          <a:xfrm>
            <a:off x="9829800" y="1074420"/>
            <a:ext cx="4800600" cy="608076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 userDrawn="1"/>
        </p:nvGrpSpPr>
        <p:grpSpPr>
          <a:xfrm>
            <a:off x="0" y="-1"/>
            <a:ext cx="14630400" cy="8229602"/>
            <a:chOff x="0" y="-1"/>
            <a:chExt cx="14630400" cy="8229602"/>
          </a:xfrm>
        </p:grpSpPr>
        <p:sp>
          <p:nvSpPr>
            <p:cNvPr id="5" name="Freeform 5"/>
            <p:cNvSpPr>
              <a:spLocks noChangeAspect="1"/>
            </p:cNvSpPr>
            <p:nvPr userDrawn="1"/>
          </p:nvSpPr>
          <p:spPr bwMode="white">
            <a:xfrm>
              <a:off x="0" y="1"/>
              <a:ext cx="14630400" cy="8229600"/>
            </a:xfrm>
            <a:custGeom>
              <a:avLst/>
              <a:gdLst>
                <a:gd name="T0" fmla="*/ 19199 w 19199"/>
                <a:gd name="T1" fmla="*/ 9340 h 10809"/>
                <a:gd name="T2" fmla="*/ 19199 w 19199"/>
                <a:gd name="T3" fmla="*/ 9340 h 10809"/>
                <a:gd name="T4" fmla="*/ 16987 w 19199"/>
                <a:gd name="T5" fmla="*/ 9340 h 10809"/>
                <a:gd name="T6" fmla="*/ 13055 w 19199"/>
                <a:gd name="T7" fmla="*/ 5408 h 10809"/>
                <a:gd name="T8" fmla="*/ 16987 w 19199"/>
                <a:gd name="T9" fmla="*/ 1468 h 10809"/>
                <a:gd name="T10" fmla="*/ 19199 w 19199"/>
                <a:gd name="T11" fmla="*/ 1468 h 10809"/>
                <a:gd name="T12" fmla="*/ 19199 w 19199"/>
                <a:gd name="T13" fmla="*/ 0 h 10809"/>
                <a:gd name="T14" fmla="*/ 0 w 19199"/>
                <a:gd name="T15" fmla="*/ 0 h 10809"/>
                <a:gd name="T16" fmla="*/ 0 w 19199"/>
                <a:gd name="T17" fmla="*/ 10809 h 10809"/>
                <a:gd name="T18" fmla="*/ 19199 w 19199"/>
                <a:gd name="T19" fmla="*/ 10809 h 10809"/>
                <a:gd name="T20" fmla="*/ 19199 w 19199"/>
                <a:gd name="T21" fmla="*/ 9340 h 10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99" h="10809">
                  <a:moveTo>
                    <a:pt x="19199" y="9340"/>
                  </a:moveTo>
                  <a:lnTo>
                    <a:pt x="19199" y="9340"/>
                  </a:lnTo>
                  <a:lnTo>
                    <a:pt x="16987" y="9340"/>
                  </a:lnTo>
                  <a:cubicBezTo>
                    <a:pt x="14808" y="9340"/>
                    <a:pt x="13055" y="7602"/>
                    <a:pt x="13055" y="5408"/>
                  </a:cubicBezTo>
                  <a:cubicBezTo>
                    <a:pt x="13055" y="3205"/>
                    <a:pt x="14808" y="1468"/>
                    <a:pt x="16987" y="1468"/>
                  </a:cubicBezTo>
                  <a:lnTo>
                    <a:pt x="19199" y="1468"/>
                  </a:lnTo>
                  <a:lnTo>
                    <a:pt x="19199" y="0"/>
                  </a:lnTo>
                  <a:lnTo>
                    <a:pt x="0" y="0"/>
                  </a:lnTo>
                  <a:lnTo>
                    <a:pt x="0" y="10809"/>
                  </a:lnTo>
                  <a:lnTo>
                    <a:pt x="19199" y="10809"/>
                  </a:lnTo>
                  <a:lnTo>
                    <a:pt x="19199" y="934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608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 bwMode="black">
            <a:xfrm>
              <a:off x="503047" y="7314920"/>
              <a:ext cx="2706624" cy="768757"/>
            </a:xfrm>
            <a:prstGeom prst="rect">
              <a:avLst/>
            </a:prstGeom>
          </p:spPr>
        </p:pic>
        <p:sp>
          <p:nvSpPr>
            <p:cNvPr id="14" name="Freeform 9"/>
            <p:cNvSpPr>
              <a:spLocks noChangeAspect="1"/>
            </p:cNvSpPr>
            <p:nvPr userDrawn="1"/>
          </p:nvSpPr>
          <p:spPr bwMode="black">
            <a:xfrm>
              <a:off x="362839" y="-1"/>
              <a:ext cx="730236" cy="639764"/>
            </a:xfrm>
            <a:custGeom>
              <a:avLst/>
              <a:gdLst>
                <a:gd name="T0" fmla="*/ 0 w 370"/>
                <a:gd name="T1" fmla="*/ 0 h 321"/>
                <a:gd name="T2" fmla="*/ 0 w 370"/>
                <a:gd name="T3" fmla="*/ 0 h 321"/>
                <a:gd name="T4" fmla="*/ 184 w 370"/>
                <a:gd name="T5" fmla="*/ 321 h 321"/>
                <a:gd name="T6" fmla="*/ 370 w 370"/>
                <a:gd name="T7" fmla="*/ 0 h 321"/>
                <a:gd name="T8" fmla="*/ 0 w 370"/>
                <a:gd name="T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321">
                  <a:moveTo>
                    <a:pt x="0" y="0"/>
                  </a:moveTo>
                  <a:lnTo>
                    <a:pt x="0" y="0"/>
                  </a:lnTo>
                  <a:lnTo>
                    <a:pt x="184" y="321"/>
                  </a:lnTo>
                  <a:lnTo>
                    <a:pt x="3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46304" tIns="73152" rIns="146304" bIns="73152" numCol="1" anchor="t" anchorCtr="0" compatLnSpc="1">
              <a:prstTxWarp prst="textNoShape">
                <a:avLst/>
              </a:prstTxWarp>
            </a:bodyPr>
            <a:lstStyle/>
            <a:p>
              <a:endParaRPr lang="en-US" sz="4608"/>
            </a:p>
          </p:txBody>
        </p:sp>
      </p:grpSp>
      <p:sp>
        <p:nvSpPr>
          <p:cNvPr id="15" name="Title 1"/>
          <p:cNvSpPr>
            <a:spLocks noGrp="1"/>
          </p:cNvSpPr>
          <p:nvPr userDrawn="1">
            <p:ph type="ctrTitle"/>
          </p:nvPr>
        </p:nvSpPr>
        <p:spPr>
          <a:xfrm>
            <a:off x="685799" y="640080"/>
            <a:ext cx="8686800" cy="342900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 userDrawn="1">
            <p:ph type="subTitle" idx="1"/>
          </p:nvPr>
        </p:nvSpPr>
        <p:spPr>
          <a:xfrm>
            <a:off x="685799" y="4389120"/>
            <a:ext cx="8686801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Footer Placeholder 4"/>
          <p:cNvSpPr txBox="1">
            <a:spLocks/>
          </p:cNvSpPr>
          <p:nvPr userDrawn="1"/>
        </p:nvSpPr>
        <p:spPr>
          <a:xfrm>
            <a:off x="4800600" y="7580439"/>
            <a:ext cx="50292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© 2018 DXC Technology Company. All rights reserved.</a:t>
            </a:r>
          </a:p>
        </p:txBody>
      </p:sp>
      <p:sp>
        <p:nvSpPr>
          <p:cNvPr id="21" name="Text Box 115"/>
          <p:cNvSpPr txBox="1">
            <a:spLocks noChangeArrowheads="1"/>
          </p:cNvSpPr>
          <p:nvPr userDrawn="1"/>
        </p:nvSpPr>
        <p:spPr bwMode="auto">
          <a:xfrm>
            <a:off x="11887200" y="7580439"/>
            <a:ext cx="2057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18288" anchor="ctr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400" b="0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1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70E794-887D-4052-95F2-537520E714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1658"/>
          <a:stretch/>
        </p:blipFill>
        <p:spPr>
          <a:xfrm>
            <a:off x="6552363" y="1033398"/>
            <a:ext cx="8078037" cy="6102096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"/>
          <p:cNvSpPr>
            <a:spLocks noChangeAspect="1"/>
          </p:cNvSpPr>
          <p:nvPr userDrawn="1"/>
        </p:nvSpPr>
        <p:spPr bwMode="white">
          <a:xfrm>
            <a:off x="0" y="1"/>
            <a:ext cx="14630400" cy="8229600"/>
          </a:xfrm>
          <a:custGeom>
            <a:avLst/>
            <a:gdLst>
              <a:gd name="T0" fmla="*/ 19199 w 19199"/>
              <a:gd name="T1" fmla="*/ 9340 h 10809"/>
              <a:gd name="T2" fmla="*/ 19199 w 19199"/>
              <a:gd name="T3" fmla="*/ 9340 h 10809"/>
              <a:gd name="T4" fmla="*/ 16987 w 19199"/>
              <a:gd name="T5" fmla="*/ 9340 h 10809"/>
              <a:gd name="T6" fmla="*/ 13055 w 19199"/>
              <a:gd name="T7" fmla="*/ 5408 h 10809"/>
              <a:gd name="T8" fmla="*/ 16987 w 19199"/>
              <a:gd name="T9" fmla="*/ 1468 h 10809"/>
              <a:gd name="T10" fmla="*/ 19199 w 19199"/>
              <a:gd name="T11" fmla="*/ 1468 h 10809"/>
              <a:gd name="T12" fmla="*/ 19199 w 19199"/>
              <a:gd name="T13" fmla="*/ 0 h 10809"/>
              <a:gd name="T14" fmla="*/ 0 w 19199"/>
              <a:gd name="T15" fmla="*/ 0 h 10809"/>
              <a:gd name="T16" fmla="*/ 0 w 19199"/>
              <a:gd name="T17" fmla="*/ 10809 h 10809"/>
              <a:gd name="T18" fmla="*/ 19199 w 19199"/>
              <a:gd name="T19" fmla="*/ 10809 h 10809"/>
              <a:gd name="T20" fmla="*/ 19199 w 19199"/>
              <a:gd name="T21" fmla="*/ 9340 h 10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199" h="10809">
                <a:moveTo>
                  <a:pt x="19199" y="9340"/>
                </a:moveTo>
                <a:lnTo>
                  <a:pt x="19199" y="9340"/>
                </a:lnTo>
                <a:lnTo>
                  <a:pt x="16987" y="9340"/>
                </a:lnTo>
                <a:cubicBezTo>
                  <a:pt x="14808" y="9340"/>
                  <a:pt x="13055" y="7602"/>
                  <a:pt x="13055" y="5408"/>
                </a:cubicBezTo>
                <a:cubicBezTo>
                  <a:pt x="13055" y="3205"/>
                  <a:pt x="14808" y="1468"/>
                  <a:pt x="16987" y="1468"/>
                </a:cubicBezTo>
                <a:lnTo>
                  <a:pt x="19199" y="1468"/>
                </a:lnTo>
                <a:lnTo>
                  <a:pt x="19199" y="0"/>
                </a:lnTo>
                <a:lnTo>
                  <a:pt x="0" y="0"/>
                </a:lnTo>
                <a:lnTo>
                  <a:pt x="0" y="10809"/>
                </a:lnTo>
                <a:lnTo>
                  <a:pt x="19199" y="10809"/>
                </a:lnTo>
                <a:lnTo>
                  <a:pt x="19199" y="934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4" name="Freeform 9"/>
          <p:cNvSpPr>
            <a:spLocks noChangeAspect="1"/>
          </p:cNvSpPr>
          <p:nvPr userDrawn="1"/>
        </p:nvSpPr>
        <p:spPr bwMode="black">
          <a:xfrm>
            <a:off x="362839" y="-1"/>
            <a:ext cx="730236" cy="639764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5" name="Title 1"/>
          <p:cNvSpPr>
            <a:spLocks noGrp="1"/>
          </p:cNvSpPr>
          <p:nvPr userDrawn="1">
            <p:ph type="ctrTitle"/>
          </p:nvPr>
        </p:nvSpPr>
        <p:spPr>
          <a:xfrm>
            <a:off x="685799" y="640080"/>
            <a:ext cx="8686800" cy="342900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 userDrawn="1">
            <p:ph type="subTitle" idx="1"/>
          </p:nvPr>
        </p:nvSpPr>
        <p:spPr>
          <a:xfrm>
            <a:off x="685799" y="4389120"/>
            <a:ext cx="8686801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Footer Placeholder 4"/>
          <p:cNvSpPr txBox="1">
            <a:spLocks/>
          </p:cNvSpPr>
          <p:nvPr userDrawn="1"/>
        </p:nvSpPr>
        <p:spPr>
          <a:xfrm>
            <a:off x="4800600" y="7580439"/>
            <a:ext cx="50292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bg1"/>
                </a:solidFill>
              </a:rPr>
              <a:t>© 2018 DXC Technology Company. All rights reserved.</a:t>
            </a:r>
          </a:p>
        </p:txBody>
      </p:sp>
      <p:sp>
        <p:nvSpPr>
          <p:cNvPr id="21" name="Text Box 115"/>
          <p:cNvSpPr txBox="1">
            <a:spLocks noChangeArrowheads="1"/>
          </p:cNvSpPr>
          <p:nvPr userDrawn="1"/>
        </p:nvSpPr>
        <p:spPr bwMode="auto">
          <a:xfrm>
            <a:off x="11887200" y="7580439"/>
            <a:ext cx="2057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18288" anchor="ctr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400" b="0" smtClean="0">
                <a:solidFill>
                  <a:schemeClr val="bg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400" b="0">
              <a:solidFill>
                <a:schemeClr val="bg1"/>
              </a:solidFill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E78B0B0F-DE09-40EF-A259-814397ADDE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03047" y="7314920"/>
            <a:ext cx="2706624" cy="76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50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7CA387B5-33FA-4DCC-93C0-42A325D8D0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685799" y="640080"/>
            <a:ext cx="7362498" cy="342900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685799" y="4389120"/>
            <a:ext cx="7362498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03047" y="7314920"/>
            <a:ext cx="2706624" cy="768757"/>
          </a:xfrm>
          <a:prstGeom prst="rect">
            <a:avLst/>
          </a:prstGeom>
        </p:spPr>
      </p:pic>
      <p:sp>
        <p:nvSpPr>
          <p:cNvPr id="10" name="Freeform 9"/>
          <p:cNvSpPr>
            <a:spLocks noChangeAspect="1"/>
          </p:cNvSpPr>
          <p:nvPr userDrawn="1"/>
        </p:nvSpPr>
        <p:spPr bwMode="black">
          <a:xfrm>
            <a:off x="362839" y="-1"/>
            <a:ext cx="730236" cy="639764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9" name="Footer Placeholder 4"/>
          <p:cNvSpPr txBox="1">
            <a:spLocks/>
          </p:cNvSpPr>
          <p:nvPr userDrawn="1"/>
        </p:nvSpPr>
        <p:spPr>
          <a:xfrm>
            <a:off x="7543800" y="7580439"/>
            <a:ext cx="64008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>
                <a:solidFill>
                  <a:schemeClr val="bg1"/>
                </a:solidFill>
              </a:rPr>
              <a:t>© 2018 DXC Technology Company. All rights reserved.</a:t>
            </a:r>
          </a:p>
        </p:txBody>
      </p:sp>
      <p:sp>
        <p:nvSpPr>
          <p:cNvPr id="21" name="Text Box 115"/>
          <p:cNvSpPr txBox="1">
            <a:spLocks noChangeArrowheads="1"/>
          </p:cNvSpPr>
          <p:nvPr userDrawn="1"/>
        </p:nvSpPr>
        <p:spPr bwMode="auto">
          <a:xfrm>
            <a:off x="11887200" y="640080"/>
            <a:ext cx="2057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t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400" b="0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20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807E6E-CA26-4CA9-97FE-35F4EAA06D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3357"/>
          <a:stretch/>
        </p:blipFill>
        <p:spPr>
          <a:xfrm>
            <a:off x="6765993" y="1095847"/>
            <a:ext cx="7864407" cy="6056192"/>
          </a:xfrm>
          <a:prstGeom prst="rect">
            <a:avLst/>
          </a:prstGeom>
        </p:spPr>
      </p:pic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1617EF5-8923-48CF-8E8C-F23131EE5707}"/>
              </a:ext>
            </a:extLst>
          </p:cNvPr>
          <p:cNvSpPr>
            <a:spLocks noChangeAspect="1"/>
          </p:cNvSpPr>
          <p:nvPr userDrawn="1"/>
        </p:nvSpPr>
        <p:spPr bwMode="white">
          <a:xfrm>
            <a:off x="0" y="1"/>
            <a:ext cx="14630400" cy="8229600"/>
          </a:xfrm>
          <a:custGeom>
            <a:avLst/>
            <a:gdLst>
              <a:gd name="connsiteX0" fmla="*/ 0 w 14630400"/>
              <a:gd name="connsiteY0" fmla="*/ 0 h 8229600"/>
              <a:gd name="connsiteX1" fmla="*/ 14630400 w 14630400"/>
              <a:gd name="connsiteY1" fmla="*/ 0 h 8229600"/>
              <a:gd name="connsiteX2" fmla="*/ 14630400 w 14630400"/>
              <a:gd name="connsiteY2" fmla="*/ 1099060 h 8229600"/>
              <a:gd name="connsiteX3" fmla="*/ 10625288 w 14630400"/>
              <a:gd name="connsiteY3" fmla="*/ 1099060 h 8229600"/>
              <a:gd name="connsiteX4" fmla="*/ 7595420 w 14630400"/>
              <a:gd name="connsiteY4" fmla="*/ 4128929 h 8229600"/>
              <a:gd name="connsiteX5" fmla="*/ 10625288 w 14630400"/>
              <a:gd name="connsiteY5" fmla="*/ 7158798 h 8229600"/>
              <a:gd name="connsiteX6" fmla="*/ 14630400 w 14630400"/>
              <a:gd name="connsiteY6" fmla="*/ 7158797 h 8229600"/>
              <a:gd name="connsiteX7" fmla="*/ 14630400 w 14630400"/>
              <a:gd name="connsiteY7" fmla="*/ 8229600 h 8229600"/>
              <a:gd name="connsiteX8" fmla="*/ 0 w 14630400"/>
              <a:gd name="connsiteY8" fmla="*/ 8229600 h 822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30400" h="8229600">
                <a:moveTo>
                  <a:pt x="0" y="0"/>
                </a:moveTo>
                <a:lnTo>
                  <a:pt x="14630400" y="0"/>
                </a:lnTo>
                <a:lnTo>
                  <a:pt x="14630400" y="1099060"/>
                </a:lnTo>
                <a:lnTo>
                  <a:pt x="10625288" y="1099060"/>
                </a:lnTo>
                <a:cubicBezTo>
                  <a:pt x="8951938" y="1099060"/>
                  <a:pt x="7595420" y="2455579"/>
                  <a:pt x="7595420" y="4128929"/>
                </a:cubicBezTo>
                <a:cubicBezTo>
                  <a:pt x="7595420" y="5802279"/>
                  <a:pt x="8951939" y="7158798"/>
                  <a:pt x="10625288" y="7158798"/>
                </a:cubicBezTo>
                <a:lnTo>
                  <a:pt x="14630400" y="7158797"/>
                </a:lnTo>
                <a:lnTo>
                  <a:pt x="14630400" y="8229600"/>
                </a:lnTo>
                <a:lnTo>
                  <a:pt x="0" y="822960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4608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Freeform 9"/>
          <p:cNvSpPr>
            <a:spLocks noChangeAspect="1"/>
          </p:cNvSpPr>
          <p:nvPr userDrawn="1"/>
        </p:nvSpPr>
        <p:spPr bwMode="black">
          <a:xfrm>
            <a:off x="362839" y="-1"/>
            <a:ext cx="730236" cy="639764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5" name="Title 1"/>
          <p:cNvSpPr>
            <a:spLocks noGrp="1"/>
          </p:cNvSpPr>
          <p:nvPr userDrawn="1">
            <p:ph type="ctrTitle"/>
          </p:nvPr>
        </p:nvSpPr>
        <p:spPr>
          <a:xfrm>
            <a:off x="685799" y="640080"/>
            <a:ext cx="6629401" cy="342900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 userDrawn="1">
            <p:ph type="subTitle" idx="1"/>
          </p:nvPr>
        </p:nvSpPr>
        <p:spPr>
          <a:xfrm>
            <a:off x="685800" y="4389120"/>
            <a:ext cx="6629402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Footer Placeholder 4"/>
          <p:cNvSpPr txBox="1">
            <a:spLocks/>
          </p:cNvSpPr>
          <p:nvPr userDrawn="1"/>
        </p:nvSpPr>
        <p:spPr>
          <a:xfrm>
            <a:off x="4800600" y="7580439"/>
            <a:ext cx="50292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tx1"/>
                </a:solidFill>
              </a:rPr>
              <a:t>© 2018 DXC Technology Company. All rights reserved.</a:t>
            </a:r>
          </a:p>
        </p:txBody>
      </p:sp>
      <p:sp>
        <p:nvSpPr>
          <p:cNvPr id="21" name="Text Box 115"/>
          <p:cNvSpPr txBox="1">
            <a:spLocks noChangeArrowheads="1"/>
          </p:cNvSpPr>
          <p:nvPr userDrawn="1"/>
        </p:nvSpPr>
        <p:spPr bwMode="auto">
          <a:xfrm>
            <a:off x="11887200" y="7580439"/>
            <a:ext cx="2057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18288" anchor="ctr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400" b="0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400" b="0">
              <a:solidFill>
                <a:schemeClr val="tx1"/>
              </a:solidFill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8E5CBB9A-FE51-4F22-8CF4-563E85EA53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03047" y="7314920"/>
            <a:ext cx="2706624" cy="76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69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32A79B2-E76C-4713-8613-8DC91EE54A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685799" y="640080"/>
            <a:ext cx="7101349" cy="342900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685799" y="4389120"/>
            <a:ext cx="7101349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03047" y="7314920"/>
            <a:ext cx="2706624" cy="768757"/>
          </a:xfrm>
          <a:prstGeom prst="rect">
            <a:avLst/>
          </a:prstGeom>
        </p:spPr>
      </p:pic>
      <p:sp>
        <p:nvSpPr>
          <p:cNvPr id="10" name="Freeform 9"/>
          <p:cNvSpPr>
            <a:spLocks noChangeAspect="1"/>
          </p:cNvSpPr>
          <p:nvPr userDrawn="1"/>
        </p:nvSpPr>
        <p:spPr bwMode="black">
          <a:xfrm>
            <a:off x="362839" y="-1"/>
            <a:ext cx="730236" cy="639764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9" name="Footer Placeholder 4"/>
          <p:cNvSpPr txBox="1">
            <a:spLocks/>
          </p:cNvSpPr>
          <p:nvPr userDrawn="1"/>
        </p:nvSpPr>
        <p:spPr>
          <a:xfrm>
            <a:off x="7543800" y="7580439"/>
            <a:ext cx="64008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>
                <a:solidFill>
                  <a:schemeClr val="bg1">
                    <a:lumMod val="65000"/>
                  </a:schemeClr>
                </a:solidFill>
              </a:rPr>
              <a:t>© 2018 DXC Technology Company. All rights reserved.</a:t>
            </a:r>
          </a:p>
        </p:txBody>
      </p:sp>
      <p:sp>
        <p:nvSpPr>
          <p:cNvPr id="21" name="Text Box 115"/>
          <p:cNvSpPr txBox="1">
            <a:spLocks noChangeArrowheads="1"/>
          </p:cNvSpPr>
          <p:nvPr userDrawn="1"/>
        </p:nvSpPr>
        <p:spPr bwMode="auto">
          <a:xfrm>
            <a:off x="11887200" y="640080"/>
            <a:ext cx="2057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t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400" b="0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43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3C8299-53E3-4F65-8A6F-4435BC86B2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685799" y="640080"/>
            <a:ext cx="7175091" cy="342900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685799" y="4389120"/>
            <a:ext cx="7175091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03047" y="7314920"/>
            <a:ext cx="2706624" cy="768757"/>
          </a:xfrm>
          <a:prstGeom prst="rect">
            <a:avLst/>
          </a:prstGeom>
        </p:spPr>
      </p:pic>
      <p:sp>
        <p:nvSpPr>
          <p:cNvPr id="10" name="Freeform 9"/>
          <p:cNvSpPr>
            <a:spLocks noChangeAspect="1"/>
          </p:cNvSpPr>
          <p:nvPr userDrawn="1"/>
        </p:nvSpPr>
        <p:spPr bwMode="black">
          <a:xfrm>
            <a:off x="362839" y="-1"/>
            <a:ext cx="730236" cy="639764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9" name="Footer Placeholder 4"/>
          <p:cNvSpPr txBox="1">
            <a:spLocks/>
          </p:cNvSpPr>
          <p:nvPr userDrawn="1"/>
        </p:nvSpPr>
        <p:spPr>
          <a:xfrm>
            <a:off x="7543800" y="7580439"/>
            <a:ext cx="64008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>
                <a:solidFill>
                  <a:schemeClr val="bg1"/>
                </a:solidFill>
              </a:rPr>
              <a:t>© 2018 DXC Technology Company. All rights reserved.</a:t>
            </a:r>
          </a:p>
        </p:txBody>
      </p:sp>
      <p:sp>
        <p:nvSpPr>
          <p:cNvPr id="21" name="Text Box 115"/>
          <p:cNvSpPr txBox="1">
            <a:spLocks noChangeArrowheads="1"/>
          </p:cNvSpPr>
          <p:nvPr userDrawn="1"/>
        </p:nvSpPr>
        <p:spPr bwMode="auto">
          <a:xfrm>
            <a:off x="11887200" y="640080"/>
            <a:ext cx="2057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t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400" b="0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49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3C784556-ED1C-4757-8071-FCBDBC8F3B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18"/>
            <a:ext cx="14630400" cy="8229600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685799" y="640080"/>
            <a:ext cx="7270956" cy="342900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685799" y="4389120"/>
            <a:ext cx="7270956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03047" y="7314920"/>
            <a:ext cx="2706624" cy="768757"/>
          </a:xfrm>
          <a:prstGeom prst="rect">
            <a:avLst/>
          </a:prstGeom>
        </p:spPr>
      </p:pic>
      <p:sp>
        <p:nvSpPr>
          <p:cNvPr id="10" name="Freeform 9"/>
          <p:cNvSpPr>
            <a:spLocks noChangeAspect="1"/>
          </p:cNvSpPr>
          <p:nvPr userDrawn="1"/>
        </p:nvSpPr>
        <p:spPr bwMode="black">
          <a:xfrm>
            <a:off x="362839" y="-1"/>
            <a:ext cx="730236" cy="639764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9" name="Footer Placeholder 4"/>
          <p:cNvSpPr txBox="1">
            <a:spLocks/>
          </p:cNvSpPr>
          <p:nvPr userDrawn="1"/>
        </p:nvSpPr>
        <p:spPr>
          <a:xfrm>
            <a:off x="7543800" y="7580439"/>
            <a:ext cx="64008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>
                <a:solidFill>
                  <a:schemeClr val="bg1"/>
                </a:solidFill>
              </a:rPr>
              <a:t>© 2018 DXC Technology Company. All rights reserved.</a:t>
            </a:r>
          </a:p>
        </p:txBody>
      </p:sp>
      <p:sp>
        <p:nvSpPr>
          <p:cNvPr id="21" name="Text Box 115"/>
          <p:cNvSpPr txBox="1">
            <a:spLocks noChangeArrowheads="1"/>
          </p:cNvSpPr>
          <p:nvPr userDrawn="1"/>
        </p:nvSpPr>
        <p:spPr bwMode="auto">
          <a:xfrm>
            <a:off x="11887200" y="640080"/>
            <a:ext cx="2057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t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400" b="0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00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 0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9C0A5B1A-9515-45E6-BB76-DAF9E56BB3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1280"/>
          <a:stretch/>
        </p:blipFill>
        <p:spPr>
          <a:xfrm>
            <a:off x="3891783" y="-9991"/>
            <a:ext cx="10738617" cy="8242166"/>
          </a:xfrm>
          <a:prstGeom prst="rect">
            <a:avLst/>
          </a:prstGeom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D00227A-FCE5-4C90-8598-4398E14BD07B}"/>
              </a:ext>
            </a:extLst>
          </p:cNvPr>
          <p:cNvSpPr>
            <a:spLocks noChangeAspect="1"/>
          </p:cNvSpPr>
          <p:nvPr userDrawn="1"/>
        </p:nvSpPr>
        <p:spPr bwMode="hidden">
          <a:xfrm>
            <a:off x="-1568" y="1"/>
            <a:ext cx="8303762" cy="8229600"/>
          </a:xfrm>
          <a:custGeom>
            <a:avLst/>
            <a:gdLst>
              <a:gd name="connsiteX0" fmla="*/ 0 w 13880700"/>
              <a:gd name="connsiteY0" fmla="*/ 0 h 13806941"/>
              <a:gd name="connsiteX1" fmla="*/ 6983768 w 13880700"/>
              <a:gd name="connsiteY1" fmla="*/ 0 h 13806941"/>
              <a:gd name="connsiteX2" fmla="*/ 13880700 w 13880700"/>
              <a:gd name="connsiteY2" fmla="*/ 6893251 h 13806941"/>
              <a:gd name="connsiteX3" fmla="*/ 6983768 w 13880700"/>
              <a:gd name="connsiteY3" fmla="*/ 13806941 h 13806941"/>
              <a:gd name="connsiteX4" fmla="*/ 0 w 13880700"/>
              <a:gd name="connsiteY4" fmla="*/ 13806941 h 1380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80700" h="13806941">
                <a:moveTo>
                  <a:pt x="0" y="0"/>
                </a:moveTo>
                <a:lnTo>
                  <a:pt x="6983768" y="0"/>
                </a:lnTo>
                <a:cubicBezTo>
                  <a:pt x="10806594" y="0"/>
                  <a:pt x="13880700" y="3045499"/>
                  <a:pt x="13880700" y="6893251"/>
                </a:cubicBezTo>
                <a:cubicBezTo>
                  <a:pt x="13880700" y="10758888"/>
                  <a:pt x="10806594" y="13806941"/>
                  <a:pt x="6983768" y="13806941"/>
                </a:cubicBezTo>
                <a:lnTo>
                  <a:pt x="0" y="13806941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243840" tIns="121920" rIns="243840" bIns="1219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768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685800" y="1074840"/>
            <a:ext cx="6858000" cy="342900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685800" y="4824197"/>
            <a:ext cx="6858000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7" name="Freeform 9">
            <a:extLst>
              <a:ext uri="{FF2B5EF4-FFF2-40B4-BE49-F238E27FC236}">
                <a16:creationId xmlns:a16="http://schemas.microsoft.com/office/drawing/2014/main" id="{2A7B0FDF-BC58-414A-8AAC-3B176242203B}"/>
              </a:ext>
            </a:extLst>
          </p:cNvPr>
          <p:cNvSpPr>
            <a:spLocks noChangeAspect="1"/>
          </p:cNvSpPr>
          <p:nvPr userDrawn="1"/>
        </p:nvSpPr>
        <p:spPr bwMode="black">
          <a:xfrm>
            <a:off x="448310" y="0"/>
            <a:ext cx="562442" cy="492758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42" name="Footer Placeholder 4">
            <a:extLst>
              <a:ext uri="{FF2B5EF4-FFF2-40B4-BE49-F238E27FC236}">
                <a16:creationId xmlns:a16="http://schemas.microsoft.com/office/drawing/2014/main" id="{3DC4A21B-A3B7-4535-89AB-D180D8D5FD35}"/>
              </a:ext>
            </a:extLst>
          </p:cNvPr>
          <p:cNvSpPr txBox="1">
            <a:spLocks/>
          </p:cNvSpPr>
          <p:nvPr userDrawn="1"/>
        </p:nvSpPr>
        <p:spPr>
          <a:xfrm>
            <a:off x="685800" y="7580439"/>
            <a:ext cx="64008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bg1"/>
                </a:solidFill>
              </a:rPr>
              <a:t>© 2018 DXC Technology Company. All rights reserved.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93C352BD-2464-4B6E-9C77-D29B31BC99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03047" y="6739333"/>
            <a:ext cx="3160262" cy="89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5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515B26B1-AA18-4E5E-B6CD-4C244B28C6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685799" y="640080"/>
            <a:ext cx="7362498" cy="342900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685799" y="4389120"/>
            <a:ext cx="7362498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03047" y="7314920"/>
            <a:ext cx="2706624" cy="768757"/>
          </a:xfrm>
          <a:prstGeom prst="rect">
            <a:avLst/>
          </a:prstGeom>
        </p:spPr>
      </p:pic>
      <p:sp>
        <p:nvSpPr>
          <p:cNvPr id="10" name="Freeform 9"/>
          <p:cNvSpPr>
            <a:spLocks noChangeAspect="1"/>
          </p:cNvSpPr>
          <p:nvPr userDrawn="1"/>
        </p:nvSpPr>
        <p:spPr bwMode="black">
          <a:xfrm>
            <a:off x="362839" y="-1"/>
            <a:ext cx="730236" cy="639764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9" name="Footer Placeholder 4"/>
          <p:cNvSpPr txBox="1">
            <a:spLocks/>
          </p:cNvSpPr>
          <p:nvPr userDrawn="1"/>
        </p:nvSpPr>
        <p:spPr>
          <a:xfrm>
            <a:off x="7543800" y="7580439"/>
            <a:ext cx="64008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>
                <a:solidFill>
                  <a:schemeClr val="tx1"/>
                </a:solidFill>
              </a:rPr>
              <a:t>© 2018 DXC Technology Company. All rights reserved.</a:t>
            </a:r>
          </a:p>
        </p:txBody>
      </p:sp>
      <p:sp>
        <p:nvSpPr>
          <p:cNvPr id="21" name="Text Box 115"/>
          <p:cNvSpPr txBox="1">
            <a:spLocks noChangeArrowheads="1"/>
          </p:cNvSpPr>
          <p:nvPr userDrawn="1"/>
        </p:nvSpPr>
        <p:spPr bwMode="auto">
          <a:xfrm>
            <a:off x="11887200" y="640080"/>
            <a:ext cx="2057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t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400" b="0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86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8F30C8EE-0B29-4554-9390-638F135FE9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5511"/>
          <a:stretch/>
        </p:blipFill>
        <p:spPr>
          <a:xfrm>
            <a:off x="7000875" y="525780"/>
            <a:ext cx="7629525" cy="6654767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FB69A07-AF17-4DD2-B2BB-02C498259F26}"/>
              </a:ext>
            </a:extLst>
          </p:cNvPr>
          <p:cNvSpPr>
            <a:spLocks noChangeAspect="1"/>
          </p:cNvSpPr>
          <p:nvPr userDrawn="1"/>
        </p:nvSpPr>
        <p:spPr bwMode="white">
          <a:xfrm>
            <a:off x="0" y="1"/>
            <a:ext cx="14630400" cy="8229600"/>
          </a:xfrm>
          <a:custGeom>
            <a:avLst/>
            <a:gdLst>
              <a:gd name="connsiteX0" fmla="*/ 0 w 14630400"/>
              <a:gd name="connsiteY0" fmla="*/ 0 h 8229600"/>
              <a:gd name="connsiteX1" fmla="*/ 14630400 w 14630400"/>
              <a:gd name="connsiteY1" fmla="*/ 0 h 8229600"/>
              <a:gd name="connsiteX2" fmla="*/ 14630400 w 14630400"/>
              <a:gd name="connsiteY2" fmla="*/ 1099060 h 8229600"/>
              <a:gd name="connsiteX3" fmla="*/ 10625288 w 14630400"/>
              <a:gd name="connsiteY3" fmla="*/ 1099060 h 8229600"/>
              <a:gd name="connsiteX4" fmla="*/ 7595420 w 14630400"/>
              <a:gd name="connsiteY4" fmla="*/ 4128929 h 8229600"/>
              <a:gd name="connsiteX5" fmla="*/ 10625288 w 14630400"/>
              <a:gd name="connsiteY5" fmla="*/ 7158798 h 8229600"/>
              <a:gd name="connsiteX6" fmla="*/ 14630400 w 14630400"/>
              <a:gd name="connsiteY6" fmla="*/ 7158797 h 8229600"/>
              <a:gd name="connsiteX7" fmla="*/ 14630400 w 14630400"/>
              <a:gd name="connsiteY7" fmla="*/ 8229600 h 8229600"/>
              <a:gd name="connsiteX8" fmla="*/ 0 w 14630400"/>
              <a:gd name="connsiteY8" fmla="*/ 8229600 h 822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30400" h="8229600">
                <a:moveTo>
                  <a:pt x="0" y="0"/>
                </a:moveTo>
                <a:lnTo>
                  <a:pt x="14630400" y="0"/>
                </a:lnTo>
                <a:lnTo>
                  <a:pt x="14630400" y="1099060"/>
                </a:lnTo>
                <a:lnTo>
                  <a:pt x="10625288" y="1099060"/>
                </a:lnTo>
                <a:cubicBezTo>
                  <a:pt x="8951938" y="1099060"/>
                  <a:pt x="7595420" y="2455579"/>
                  <a:pt x="7595420" y="4128929"/>
                </a:cubicBezTo>
                <a:cubicBezTo>
                  <a:pt x="7595420" y="5802279"/>
                  <a:pt x="8951939" y="7158798"/>
                  <a:pt x="10625288" y="7158798"/>
                </a:cubicBezTo>
                <a:lnTo>
                  <a:pt x="14630400" y="7158797"/>
                </a:lnTo>
                <a:lnTo>
                  <a:pt x="14630400" y="8229600"/>
                </a:lnTo>
                <a:lnTo>
                  <a:pt x="0" y="82296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4608"/>
          </a:p>
        </p:txBody>
      </p:sp>
      <p:sp>
        <p:nvSpPr>
          <p:cNvPr id="14" name="Freeform 9"/>
          <p:cNvSpPr>
            <a:spLocks noChangeAspect="1"/>
          </p:cNvSpPr>
          <p:nvPr userDrawn="1"/>
        </p:nvSpPr>
        <p:spPr bwMode="black">
          <a:xfrm>
            <a:off x="362839" y="-1"/>
            <a:ext cx="730236" cy="639764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5" name="Title 1"/>
          <p:cNvSpPr>
            <a:spLocks noGrp="1"/>
          </p:cNvSpPr>
          <p:nvPr userDrawn="1">
            <p:ph type="ctrTitle"/>
          </p:nvPr>
        </p:nvSpPr>
        <p:spPr>
          <a:xfrm>
            <a:off x="685799" y="640080"/>
            <a:ext cx="6629401" cy="3671614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 userDrawn="1">
            <p:ph type="subTitle" idx="1"/>
          </p:nvPr>
        </p:nvSpPr>
        <p:spPr>
          <a:xfrm>
            <a:off x="685799" y="4883194"/>
            <a:ext cx="6629401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Footer Placeholder 4"/>
          <p:cNvSpPr txBox="1">
            <a:spLocks/>
          </p:cNvSpPr>
          <p:nvPr userDrawn="1"/>
        </p:nvSpPr>
        <p:spPr>
          <a:xfrm>
            <a:off x="4800600" y="7580439"/>
            <a:ext cx="50292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bg1"/>
                </a:solidFill>
              </a:rPr>
              <a:t>© 2018 DXC Technology Company. All rights reserved.</a:t>
            </a:r>
          </a:p>
        </p:txBody>
      </p:sp>
      <p:sp>
        <p:nvSpPr>
          <p:cNvPr id="21" name="Text Box 115"/>
          <p:cNvSpPr txBox="1">
            <a:spLocks noChangeArrowheads="1"/>
          </p:cNvSpPr>
          <p:nvPr userDrawn="1"/>
        </p:nvSpPr>
        <p:spPr bwMode="auto">
          <a:xfrm>
            <a:off x="11887200" y="7580439"/>
            <a:ext cx="2057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18288" anchor="ctr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400" b="0" smtClean="0">
                <a:solidFill>
                  <a:schemeClr val="bg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400" b="0">
              <a:solidFill>
                <a:schemeClr val="bg1"/>
              </a:solidFill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226A6E73-00CE-450D-9AFD-60F8AC8C1A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03047" y="7314920"/>
            <a:ext cx="2706624" cy="76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2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0E212B-7342-4D2D-A5D3-2E62A0071E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685799" y="640080"/>
            <a:ext cx="7362498" cy="342900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685799" y="4389120"/>
            <a:ext cx="7362498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03047" y="7314920"/>
            <a:ext cx="2706624" cy="768757"/>
          </a:xfrm>
          <a:prstGeom prst="rect">
            <a:avLst/>
          </a:prstGeom>
        </p:spPr>
      </p:pic>
      <p:sp>
        <p:nvSpPr>
          <p:cNvPr id="10" name="Freeform 9"/>
          <p:cNvSpPr>
            <a:spLocks noChangeAspect="1"/>
          </p:cNvSpPr>
          <p:nvPr userDrawn="1"/>
        </p:nvSpPr>
        <p:spPr bwMode="black">
          <a:xfrm>
            <a:off x="362839" y="-1"/>
            <a:ext cx="730236" cy="639764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9" name="Footer Placeholder 4"/>
          <p:cNvSpPr txBox="1">
            <a:spLocks/>
          </p:cNvSpPr>
          <p:nvPr userDrawn="1"/>
        </p:nvSpPr>
        <p:spPr>
          <a:xfrm>
            <a:off x="7543800" y="7580439"/>
            <a:ext cx="64008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>
                <a:solidFill>
                  <a:schemeClr val="bg1"/>
                </a:solidFill>
              </a:rPr>
              <a:t>© 2018 DXC Technology Company. All rights reserved.</a:t>
            </a:r>
          </a:p>
        </p:txBody>
      </p:sp>
      <p:sp>
        <p:nvSpPr>
          <p:cNvPr id="21" name="Text Box 115"/>
          <p:cNvSpPr txBox="1">
            <a:spLocks noChangeArrowheads="1"/>
          </p:cNvSpPr>
          <p:nvPr userDrawn="1"/>
        </p:nvSpPr>
        <p:spPr bwMode="auto">
          <a:xfrm>
            <a:off x="11887200" y="640080"/>
            <a:ext cx="2057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t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400" b="0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4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1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399"/>
            <a:ext cx="13258800" cy="5121276"/>
          </a:xfrm>
        </p:spPr>
        <p:txBody>
          <a:bodyPr numCol="2" spcCol="457200">
            <a:normAutofit/>
          </a:bodyPr>
          <a:lstStyle>
            <a:lvl1pPr marL="457200" indent="-457200">
              <a:spcBef>
                <a:spcPts val="900"/>
              </a:spcBef>
              <a:buFont typeface="+mj-lt"/>
              <a:buAutoNum type="arabicPeriod"/>
              <a:tabLst>
                <a:tab pos="6337300" algn="r"/>
              </a:tabLst>
              <a:defRPr sz="2000"/>
            </a:lvl1pPr>
            <a:lvl2pPr marL="685800" indent="-228600">
              <a:spcBef>
                <a:spcPts val="600"/>
              </a:spcBef>
              <a:buFont typeface="Arial" pitchFamily="34" charset="0"/>
              <a:buChar char="–"/>
              <a:tabLst>
                <a:tab pos="6337300" algn="r"/>
              </a:tabLst>
              <a:defRPr sz="2000"/>
            </a:lvl2pPr>
            <a:lvl3pPr marL="914400" indent="-228600">
              <a:spcBef>
                <a:spcPts val="600"/>
              </a:spcBef>
              <a:buFont typeface="Arial" pitchFamily="34" charset="0"/>
              <a:buChar char="–"/>
              <a:tabLst>
                <a:tab pos="6337300" algn="r"/>
              </a:tabLst>
              <a:defRPr sz="2000"/>
            </a:lvl3pPr>
            <a:lvl4pPr marL="1143000" indent="-228600">
              <a:spcBef>
                <a:spcPts val="600"/>
              </a:spcBef>
              <a:buFont typeface="Arial" pitchFamily="34" charset="0"/>
              <a:buChar char="–"/>
              <a:tabLst>
                <a:tab pos="6337300" algn="r"/>
              </a:tabLst>
              <a:defRPr sz="2000"/>
            </a:lvl4pPr>
            <a:lvl5pPr marL="1371600" indent="-228600">
              <a:spcBef>
                <a:spcPts val="600"/>
              </a:spcBef>
              <a:buFont typeface="Arial" pitchFamily="34" charset="0"/>
              <a:buChar char="–"/>
              <a:tabLst>
                <a:tab pos="6337300" algn="r"/>
              </a:tabLst>
              <a:defRPr sz="2000"/>
            </a:lvl5pPr>
            <a:lvl6pPr marL="1600200" indent="-228600">
              <a:spcBef>
                <a:spcPts val="600"/>
              </a:spcBef>
              <a:buFont typeface="Arial" pitchFamily="34" charset="0"/>
              <a:buChar char="–"/>
              <a:tabLst>
                <a:tab pos="6337300" algn="r"/>
              </a:tabLst>
              <a:defRPr sz="2000" baseline="0"/>
            </a:lvl6pPr>
            <a:lvl7pPr marL="1828800" indent="-228600">
              <a:spcBef>
                <a:spcPts val="600"/>
              </a:spcBef>
              <a:buFont typeface="Arial" pitchFamily="34" charset="0"/>
              <a:buChar char="–"/>
              <a:tabLst>
                <a:tab pos="6337300" algn="r"/>
              </a:tabLst>
              <a:defRPr sz="2000" baseline="0"/>
            </a:lvl7pPr>
            <a:lvl8pPr marL="2057400" indent="-228600">
              <a:spcBef>
                <a:spcPts val="600"/>
              </a:spcBef>
              <a:buFont typeface="Arial" pitchFamily="34" charset="0"/>
              <a:buChar char="–"/>
              <a:tabLst>
                <a:tab pos="6337300" algn="r"/>
              </a:tabLst>
              <a:defRPr sz="2000" baseline="0"/>
            </a:lvl8pPr>
            <a:lvl9pPr marL="2286000" indent="-228600">
              <a:spcBef>
                <a:spcPts val="600"/>
              </a:spcBef>
              <a:buFont typeface="Arial" pitchFamily="34" charset="0"/>
              <a:buChar char="–"/>
              <a:tabLst>
                <a:tab pos="6337300" algn="r"/>
              </a:tabLst>
              <a:defRPr sz="20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285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 marL="457200" indent="-228600">
              <a:buFont typeface="Arial" pitchFamily="34" charset="0"/>
              <a:buChar char="–"/>
              <a:defRPr/>
            </a:lvl4pPr>
            <a:lvl5pPr marL="685800" indent="-228600">
              <a:buFont typeface="Arial" pitchFamily="34" charset="0"/>
              <a:buChar char="–"/>
              <a:defRPr/>
            </a:lvl5pPr>
            <a:lvl6pPr marL="914400" indent="-228600">
              <a:buFont typeface="Arial" pitchFamily="34" charset="0"/>
              <a:buChar char="–"/>
              <a:defRPr baseline="0"/>
            </a:lvl6pPr>
            <a:lvl7pPr marL="1143000" indent="-228600">
              <a:buFont typeface="Arial" pitchFamily="34" charset="0"/>
              <a:buChar char="–"/>
              <a:defRPr baseline="0"/>
            </a:lvl7pPr>
            <a:lvl8pPr marL="1371600" indent="-228600">
              <a:buFont typeface="Arial" pitchFamily="34" charset="0"/>
              <a:buChar char="–"/>
              <a:defRPr baseline="0"/>
            </a:lvl8pPr>
            <a:lvl9pPr marL="1600200" indent="-228600">
              <a:buFont typeface="Arial" pitchFamily="34" charset="0"/>
              <a:buChar char="–"/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962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itchFamily="34" charset="0"/>
              <a:buChar char="•"/>
              <a:defRPr b="0"/>
            </a:lvl1pPr>
            <a:lvl2pPr marL="457200" indent="-228600">
              <a:spcBef>
                <a:spcPts val="600"/>
              </a:spcBef>
              <a:buFont typeface="Arial" pitchFamily="34" charset="0"/>
              <a:buChar char="–"/>
              <a:defRPr b="0"/>
            </a:lvl2pPr>
            <a:lvl3pPr marL="685800" indent="-228600">
              <a:spcBef>
                <a:spcPts val="600"/>
              </a:spcBef>
              <a:buFont typeface="Arial" pitchFamily="34" charset="0"/>
              <a:buChar char="–"/>
              <a:defRPr b="0"/>
            </a:lvl3pPr>
            <a:lvl4pPr marL="914400" indent="-228600">
              <a:spcBef>
                <a:spcPts val="600"/>
              </a:spcBef>
              <a:buFont typeface="Arial" pitchFamily="34" charset="0"/>
              <a:buChar char="–"/>
              <a:defRPr b="0"/>
            </a:lvl4pPr>
            <a:lvl5pPr marL="1143000" indent="-228600">
              <a:spcBef>
                <a:spcPts val="600"/>
              </a:spcBef>
              <a:buFont typeface="Arial" pitchFamily="34" charset="0"/>
              <a:buChar char="–"/>
              <a:defRPr b="0"/>
            </a:lvl5pPr>
            <a:lvl6pPr marL="1371600" indent="-228600">
              <a:spcBef>
                <a:spcPts val="600"/>
              </a:spcBef>
              <a:buFont typeface="Arial" pitchFamily="34" charset="0"/>
              <a:buChar char="–"/>
              <a:defRPr baseline="0"/>
            </a:lvl6pPr>
            <a:lvl7pPr marL="1600200" indent="-228600">
              <a:spcBef>
                <a:spcPts val="600"/>
              </a:spcBef>
              <a:buFont typeface="Arial" pitchFamily="34" charset="0"/>
              <a:buChar char="–"/>
              <a:defRPr baseline="0"/>
            </a:lvl7pPr>
            <a:lvl8pPr marL="1828800" indent="-228600">
              <a:spcBef>
                <a:spcPts val="600"/>
              </a:spcBef>
              <a:buFont typeface="Arial" pitchFamily="34" charset="0"/>
              <a:buChar char="–"/>
              <a:defRPr baseline="0"/>
            </a:lvl8pPr>
            <a:lvl9pPr marL="2057400" indent="-228600">
              <a:spcBef>
                <a:spcPts val="600"/>
              </a:spcBef>
              <a:buFont typeface="Arial" pitchFamily="34" charset="0"/>
              <a:buChar char="–"/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399"/>
            <a:ext cx="6400800" cy="5121276"/>
          </a:xfrm>
          <a:noFill/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 marL="457200" indent="-228600">
              <a:buFont typeface="Arial" pitchFamily="34" charset="0"/>
              <a:buChar char="–"/>
              <a:defRPr sz="2000"/>
            </a:lvl4pPr>
            <a:lvl5pPr marL="685800" indent="-228600">
              <a:buFont typeface="Arial" pitchFamily="34" charset="0"/>
              <a:buChar char="–"/>
              <a:defRPr sz="2000"/>
            </a:lvl5pPr>
            <a:lvl6pPr marL="914400" indent="-228600">
              <a:buFont typeface="Arial" pitchFamily="34" charset="0"/>
              <a:buChar char="–"/>
              <a:defRPr sz="2000" baseline="0"/>
            </a:lvl6pPr>
            <a:lvl7pPr marL="1143000" indent="-228600">
              <a:buFont typeface="Arial" pitchFamily="34" charset="0"/>
              <a:buChar char="–"/>
              <a:defRPr sz="2000" baseline="0"/>
            </a:lvl7pPr>
            <a:lvl8pPr marL="1371600" indent="-228600">
              <a:buFont typeface="Arial" pitchFamily="34" charset="0"/>
              <a:buChar char="–"/>
              <a:defRPr sz="2000" baseline="0"/>
            </a:lvl8pPr>
            <a:lvl9pPr marL="1600200" indent="-228600">
              <a:buFont typeface="Arial" pitchFamily="34" charset="0"/>
              <a:buChar char="–"/>
              <a:defRPr sz="20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800" y="2057398"/>
            <a:ext cx="6400800" cy="512127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345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399"/>
            <a:ext cx="4114800" cy="51212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2057399"/>
            <a:ext cx="4114800" cy="51212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9829800" y="2057399"/>
            <a:ext cx="4114800" cy="51212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74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4" name="Straight Connector 13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315200" y="0"/>
            <a:ext cx="7315200" cy="822960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600" b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639763"/>
            <a:ext cx="6400800" cy="14176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reeform 9"/>
          <p:cNvSpPr>
            <a:spLocks noChangeAspect="1"/>
          </p:cNvSpPr>
          <p:nvPr userDrawn="1"/>
        </p:nvSpPr>
        <p:spPr bwMode="black">
          <a:xfrm>
            <a:off x="448310" y="0"/>
            <a:ext cx="562442" cy="492758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44830" y="7425690"/>
            <a:ext cx="2048256" cy="581762"/>
          </a:xfrm>
          <a:prstGeom prst="rect">
            <a:avLst/>
          </a:prstGeom>
        </p:spPr>
      </p:pic>
      <p:sp>
        <p:nvSpPr>
          <p:cNvPr id="10" name="Text Box 115"/>
          <p:cNvSpPr txBox="1">
            <a:spLocks noChangeArrowheads="1"/>
          </p:cNvSpPr>
          <p:nvPr userDrawn="1"/>
        </p:nvSpPr>
        <p:spPr bwMode="auto">
          <a:xfrm>
            <a:off x="11893550" y="7580437"/>
            <a:ext cx="163957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noAutofit/>
          </a:bodyPr>
          <a:lstStyle/>
          <a:p>
            <a:pPr algn="r" defTabSz="820738">
              <a:spcBef>
                <a:spcPct val="50000"/>
              </a:spcBef>
            </a:pPr>
            <a:fld id="{03C7D0F0-10D5-4191-B6F4-99306F468FEF}" type="datetime4">
              <a:rPr lang="en-US" sz="1100" b="0" smtClean="0">
                <a:solidFill>
                  <a:schemeClr val="tx1"/>
                </a:solidFill>
              </a:rPr>
              <a:pPr algn="r" defTabSz="820738">
                <a:spcBef>
                  <a:spcPct val="50000"/>
                </a:spcBef>
              </a:pPr>
              <a:t>January 3, 2019</a:t>
            </a:fld>
            <a:endParaRPr lang="en-US" sz="1100" b="0">
              <a:solidFill>
                <a:schemeClr val="tx1"/>
              </a:solidFill>
            </a:endParaRPr>
          </a:p>
        </p:txBody>
      </p:sp>
      <p:sp>
        <p:nvSpPr>
          <p:cNvPr id="11" name="Text Box 115"/>
          <p:cNvSpPr txBox="1">
            <a:spLocks noChangeArrowheads="1"/>
          </p:cNvSpPr>
          <p:nvPr userDrawn="1"/>
        </p:nvSpPr>
        <p:spPr bwMode="auto">
          <a:xfrm>
            <a:off x="13533120" y="7580439"/>
            <a:ext cx="41148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0">
            <a:noAutofit/>
          </a:bodyPr>
          <a:lstStyle/>
          <a:p>
            <a:pPr algn="r" defTabSz="820738">
              <a:spcBef>
                <a:spcPct val="50000"/>
              </a:spcBef>
            </a:pPr>
            <a:fld id="{18E29826-F105-4F77-B977-03F4A4723A21}" type="slidenum">
              <a:rPr lang="en-US" sz="1100" b="1" smtClean="0">
                <a:solidFill>
                  <a:schemeClr val="tx1"/>
                </a:solidFill>
              </a:rPr>
              <a:pPr algn="r" defTabSz="820738">
                <a:spcBef>
                  <a:spcPct val="50000"/>
                </a:spcBef>
              </a:pPr>
              <a:t>‹#›</a:t>
            </a:fld>
            <a:endParaRPr lang="en-US" sz="1100" b="1">
              <a:solidFill>
                <a:schemeClr val="tx1"/>
              </a:solidFill>
            </a:endParaRPr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2971800" y="7580439"/>
            <a:ext cx="41148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/>
              <a:t>© 2018 DXC Technology Company. All rights reserved.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685800" y="2057398"/>
            <a:ext cx="6400800" cy="51212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578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85800" y="2057399"/>
            <a:ext cx="11201400" cy="5121275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defRPr sz="6000"/>
            </a:lvl1pPr>
            <a:lvl2pPr marL="0" indent="0">
              <a:spcBef>
                <a:spcPts val="900"/>
              </a:spcBef>
              <a:buFontTx/>
              <a:buNone/>
              <a:defRPr/>
            </a:lvl2pPr>
            <a:lvl3pPr marL="0" indent="0">
              <a:spcBef>
                <a:spcPts val="900"/>
              </a:spcBef>
              <a:buFontTx/>
              <a:buNone/>
              <a:defRPr/>
            </a:lvl3pPr>
            <a:lvl4pPr marL="0" indent="0">
              <a:spcBef>
                <a:spcPts val="900"/>
              </a:spcBef>
              <a:buFontTx/>
              <a:buNone/>
              <a:defRPr/>
            </a:lvl4pPr>
            <a:lvl5pPr marL="0" indent="0">
              <a:spcBef>
                <a:spcPts val="900"/>
              </a:spcBef>
              <a:buFontTx/>
              <a:buNone/>
              <a:defRPr/>
            </a:lvl5pPr>
            <a:lvl6pPr marL="0" indent="0">
              <a:spcBef>
                <a:spcPts val="900"/>
              </a:spcBef>
              <a:buFontTx/>
              <a:buNone/>
              <a:defRPr baseline="0"/>
            </a:lvl6pPr>
            <a:lvl7pPr marL="0" indent="0">
              <a:spcBef>
                <a:spcPts val="900"/>
              </a:spcBef>
              <a:buFontTx/>
              <a:buNone/>
              <a:defRPr baseline="0"/>
            </a:lvl7pPr>
            <a:lvl8pPr marL="0" indent="0">
              <a:spcBef>
                <a:spcPts val="900"/>
              </a:spcBef>
              <a:buFontTx/>
              <a:buNone/>
              <a:defRPr baseline="0"/>
            </a:lvl8pPr>
            <a:lvl9pPr marL="0" indent="0">
              <a:spcBef>
                <a:spcPts val="900"/>
              </a:spcBef>
              <a:buFontTx/>
              <a:buNone/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reeform 9"/>
          <p:cNvSpPr>
            <a:spLocks noChangeAspect="1"/>
          </p:cNvSpPr>
          <p:nvPr userDrawn="1"/>
        </p:nvSpPr>
        <p:spPr bwMode="black">
          <a:xfrm>
            <a:off x="362839" y="-1"/>
            <a:ext cx="730236" cy="639764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itle 1"/>
          <p:cNvSpPr>
            <a:spLocks noGrp="1"/>
          </p:cNvSpPr>
          <p:nvPr userDrawn="1">
            <p:ph type="ctrTitle"/>
          </p:nvPr>
        </p:nvSpPr>
        <p:spPr>
          <a:xfrm>
            <a:off x="685800" y="640080"/>
            <a:ext cx="10058400" cy="429768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 userDrawn="1">
            <p:ph type="subTitle" idx="1"/>
          </p:nvPr>
        </p:nvSpPr>
        <p:spPr>
          <a:xfrm>
            <a:off x="685800" y="5257800"/>
            <a:ext cx="10058400" cy="91440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44830" y="7425690"/>
            <a:ext cx="2048256" cy="581762"/>
          </a:xfrm>
          <a:prstGeom prst="rect">
            <a:avLst/>
          </a:prstGeom>
        </p:spPr>
      </p:pic>
      <p:sp>
        <p:nvSpPr>
          <p:cNvPr id="14" name="Freeform 9"/>
          <p:cNvSpPr>
            <a:spLocks noChangeAspect="1"/>
          </p:cNvSpPr>
          <p:nvPr userDrawn="1"/>
        </p:nvSpPr>
        <p:spPr bwMode="black">
          <a:xfrm>
            <a:off x="362838" y="-2"/>
            <a:ext cx="730237" cy="639765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5" name="Text Box 115"/>
          <p:cNvSpPr txBox="1">
            <a:spLocks noChangeArrowheads="1"/>
          </p:cNvSpPr>
          <p:nvPr userDrawn="1"/>
        </p:nvSpPr>
        <p:spPr bwMode="auto">
          <a:xfrm>
            <a:off x="11893550" y="7580437"/>
            <a:ext cx="163957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noAutofit/>
          </a:bodyPr>
          <a:lstStyle/>
          <a:p>
            <a:pPr algn="r" defTabSz="820738">
              <a:spcBef>
                <a:spcPct val="50000"/>
              </a:spcBef>
            </a:pPr>
            <a:fld id="{03C7D0F0-10D5-4191-B6F4-99306F468FEF}" type="datetime4">
              <a:rPr lang="en-US" sz="1100" b="0" smtClean="0">
                <a:solidFill>
                  <a:schemeClr val="bg1"/>
                </a:solidFill>
              </a:rPr>
              <a:pPr algn="r" defTabSz="820738">
                <a:spcBef>
                  <a:spcPct val="50000"/>
                </a:spcBef>
              </a:pPr>
              <a:t>January 3, 2019</a:t>
            </a:fld>
            <a:endParaRPr lang="en-US" sz="1100" b="0">
              <a:solidFill>
                <a:schemeClr val="bg1"/>
              </a:solidFill>
            </a:endParaRPr>
          </a:p>
        </p:txBody>
      </p:sp>
      <p:sp>
        <p:nvSpPr>
          <p:cNvPr id="16" name="Text Box 115"/>
          <p:cNvSpPr txBox="1">
            <a:spLocks noChangeArrowheads="1"/>
          </p:cNvSpPr>
          <p:nvPr userDrawn="1"/>
        </p:nvSpPr>
        <p:spPr bwMode="auto">
          <a:xfrm>
            <a:off x="13533120" y="7580439"/>
            <a:ext cx="41148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0">
            <a:noAutofit/>
          </a:bodyPr>
          <a:lstStyle/>
          <a:p>
            <a:pPr algn="r" defTabSz="820738">
              <a:spcBef>
                <a:spcPct val="50000"/>
              </a:spcBef>
            </a:pPr>
            <a:fld id="{18E29826-F105-4F77-B977-03F4A4723A21}" type="slidenum">
              <a:rPr lang="en-US" sz="1100" b="1" smtClean="0">
                <a:solidFill>
                  <a:schemeClr val="bg1"/>
                </a:solidFill>
              </a:rPr>
              <a:pPr algn="r" defTabSz="820738">
                <a:spcBef>
                  <a:spcPct val="50000"/>
                </a:spcBef>
              </a:pPr>
              <a:t>‹#›</a:t>
            </a:fld>
            <a:endParaRPr lang="en-US" sz="1100" b="1">
              <a:solidFill>
                <a:schemeClr val="bg1"/>
              </a:solidFill>
            </a:endParaRPr>
          </a:p>
        </p:txBody>
      </p:sp>
      <p:sp>
        <p:nvSpPr>
          <p:cNvPr id="17" name="Footer Placeholder 4"/>
          <p:cNvSpPr txBox="1">
            <a:spLocks/>
          </p:cNvSpPr>
          <p:nvPr userDrawn="1"/>
        </p:nvSpPr>
        <p:spPr>
          <a:xfrm>
            <a:off x="4800600" y="7580439"/>
            <a:ext cx="50292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bg1"/>
                </a:solidFill>
              </a:rPr>
              <a:t>© 2018 DXC Technology Company.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7650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0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91187660-0B2C-49B8-A9C6-69050469D9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1" r="6372"/>
          <a:stretch/>
        </p:blipFill>
        <p:spPr bwMode="hidden">
          <a:xfrm>
            <a:off x="9829800" y="1074420"/>
            <a:ext cx="4800600" cy="6080760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9BDC13DC-430C-419B-B8B3-483CAC2DA90A}"/>
              </a:ext>
            </a:extLst>
          </p:cNvPr>
          <p:cNvGrpSpPr/>
          <p:nvPr userDrawn="1"/>
        </p:nvGrpSpPr>
        <p:grpSpPr>
          <a:xfrm>
            <a:off x="0" y="-1"/>
            <a:ext cx="14630400" cy="8229602"/>
            <a:chOff x="0" y="-1"/>
            <a:chExt cx="14630400" cy="8229602"/>
          </a:xfrm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5E83A453-A26B-4D5A-A017-0A7C0152672E}"/>
                </a:ext>
              </a:extLst>
            </p:cNvPr>
            <p:cNvSpPr>
              <a:spLocks noChangeAspect="1"/>
            </p:cNvSpPr>
            <p:nvPr userDrawn="1"/>
          </p:nvSpPr>
          <p:spPr bwMode="white">
            <a:xfrm>
              <a:off x="0" y="1"/>
              <a:ext cx="14630400" cy="8229600"/>
            </a:xfrm>
            <a:custGeom>
              <a:avLst/>
              <a:gdLst>
                <a:gd name="T0" fmla="*/ 19199 w 19199"/>
                <a:gd name="T1" fmla="*/ 9340 h 10809"/>
                <a:gd name="T2" fmla="*/ 19199 w 19199"/>
                <a:gd name="T3" fmla="*/ 9340 h 10809"/>
                <a:gd name="T4" fmla="*/ 16987 w 19199"/>
                <a:gd name="T5" fmla="*/ 9340 h 10809"/>
                <a:gd name="T6" fmla="*/ 13055 w 19199"/>
                <a:gd name="T7" fmla="*/ 5408 h 10809"/>
                <a:gd name="T8" fmla="*/ 16987 w 19199"/>
                <a:gd name="T9" fmla="*/ 1468 h 10809"/>
                <a:gd name="T10" fmla="*/ 19199 w 19199"/>
                <a:gd name="T11" fmla="*/ 1468 h 10809"/>
                <a:gd name="T12" fmla="*/ 19199 w 19199"/>
                <a:gd name="T13" fmla="*/ 0 h 10809"/>
                <a:gd name="T14" fmla="*/ 0 w 19199"/>
                <a:gd name="T15" fmla="*/ 0 h 10809"/>
                <a:gd name="T16" fmla="*/ 0 w 19199"/>
                <a:gd name="T17" fmla="*/ 10809 h 10809"/>
                <a:gd name="T18" fmla="*/ 19199 w 19199"/>
                <a:gd name="T19" fmla="*/ 10809 h 10809"/>
                <a:gd name="T20" fmla="*/ 19199 w 19199"/>
                <a:gd name="T21" fmla="*/ 9340 h 10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99" h="10809">
                  <a:moveTo>
                    <a:pt x="19199" y="9340"/>
                  </a:moveTo>
                  <a:lnTo>
                    <a:pt x="19199" y="9340"/>
                  </a:lnTo>
                  <a:lnTo>
                    <a:pt x="16987" y="9340"/>
                  </a:lnTo>
                  <a:cubicBezTo>
                    <a:pt x="14808" y="9340"/>
                    <a:pt x="13055" y="7602"/>
                    <a:pt x="13055" y="5408"/>
                  </a:cubicBezTo>
                  <a:cubicBezTo>
                    <a:pt x="13055" y="3205"/>
                    <a:pt x="14808" y="1468"/>
                    <a:pt x="16987" y="1468"/>
                  </a:cubicBezTo>
                  <a:lnTo>
                    <a:pt x="19199" y="1468"/>
                  </a:lnTo>
                  <a:lnTo>
                    <a:pt x="19199" y="0"/>
                  </a:lnTo>
                  <a:lnTo>
                    <a:pt x="0" y="0"/>
                  </a:lnTo>
                  <a:lnTo>
                    <a:pt x="0" y="10809"/>
                  </a:lnTo>
                  <a:lnTo>
                    <a:pt x="19199" y="10809"/>
                  </a:lnTo>
                  <a:lnTo>
                    <a:pt x="19199" y="934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608"/>
            </a:p>
          </p:txBody>
        </p:sp>
        <p:sp>
          <p:nvSpPr>
            <p:cNvPr id="50" name="Freeform 9">
              <a:extLst>
                <a:ext uri="{FF2B5EF4-FFF2-40B4-BE49-F238E27FC236}">
                  <a16:creationId xmlns:a16="http://schemas.microsoft.com/office/drawing/2014/main" id="{4D3F48B2-15F7-403D-8A83-2D9F8AC83391}"/>
                </a:ext>
              </a:extLst>
            </p:cNvPr>
            <p:cNvSpPr>
              <a:spLocks noChangeAspect="1"/>
            </p:cNvSpPr>
            <p:nvPr userDrawn="1"/>
          </p:nvSpPr>
          <p:spPr bwMode="black">
            <a:xfrm>
              <a:off x="362839" y="-1"/>
              <a:ext cx="730236" cy="639764"/>
            </a:xfrm>
            <a:custGeom>
              <a:avLst/>
              <a:gdLst>
                <a:gd name="T0" fmla="*/ 0 w 370"/>
                <a:gd name="T1" fmla="*/ 0 h 321"/>
                <a:gd name="T2" fmla="*/ 0 w 370"/>
                <a:gd name="T3" fmla="*/ 0 h 321"/>
                <a:gd name="T4" fmla="*/ 184 w 370"/>
                <a:gd name="T5" fmla="*/ 321 h 321"/>
                <a:gd name="T6" fmla="*/ 370 w 370"/>
                <a:gd name="T7" fmla="*/ 0 h 321"/>
                <a:gd name="T8" fmla="*/ 0 w 370"/>
                <a:gd name="T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321">
                  <a:moveTo>
                    <a:pt x="0" y="0"/>
                  </a:moveTo>
                  <a:lnTo>
                    <a:pt x="0" y="0"/>
                  </a:lnTo>
                  <a:lnTo>
                    <a:pt x="184" y="321"/>
                  </a:lnTo>
                  <a:lnTo>
                    <a:pt x="3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46304" tIns="73152" rIns="146304" bIns="73152" numCol="1" anchor="t" anchorCtr="0" compatLnSpc="1">
              <a:prstTxWarp prst="textNoShape">
                <a:avLst/>
              </a:prstTxWarp>
            </a:bodyPr>
            <a:lstStyle/>
            <a:p>
              <a:endParaRPr lang="en-US" sz="4608"/>
            </a:p>
          </p:txBody>
        </p:sp>
      </p:grpSp>
      <p:grpSp>
        <p:nvGrpSpPr>
          <p:cNvPr id="12" name="Group 11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itle 1"/>
          <p:cNvSpPr>
            <a:spLocks noGrp="1"/>
          </p:cNvSpPr>
          <p:nvPr userDrawn="1">
            <p:ph type="ctrTitle"/>
          </p:nvPr>
        </p:nvSpPr>
        <p:spPr>
          <a:xfrm>
            <a:off x="685800" y="640080"/>
            <a:ext cx="10058400" cy="429768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 userDrawn="1">
            <p:ph type="subTitle" idx="1"/>
          </p:nvPr>
        </p:nvSpPr>
        <p:spPr>
          <a:xfrm>
            <a:off x="685800" y="5257800"/>
            <a:ext cx="10058400" cy="91440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" name="Text Box 115">
            <a:extLst>
              <a:ext uri="{FF2B5EF4-FFF2-40B4-BE49-F238E27FC236}">
                <a16:creationId xmlns:a16="http://schemas.microsoft.com/office/drawing/2014/main" id="{3DC7301A-0634-4DDE-84BD-D6A61E2D11D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93550" y="7580437"/>
            <a:ext cx="163957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100" b="0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100" b="0">
              <a:solidFill>
                <a:schemeClr val="tx1"/>
              </a:solidFill>
            </a:endParaRPr>
          </a:p>
        </p:txBody>
      </p:sp>
      <p:sp>
        <p:nvSpPr>
          <p:cNvPr id="52" name="Text Box 115">
            <a:extLst>
              <a:ext uri="{FF2B5EF4-FFF2-40B4-BE49-F238E27FC236}">
                <a16:creationId xmlns:a16="http://schemas.microsoft.com/office/drawing/2014/main" id="{D4093138-40BC-4732-A9D2-201E13AAF4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3533120" y="7580439"/>
            <a:ext cx="41148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18E29826-F105-4F77-B977-03F4A4723A21}" type="slidenum">
              <a:rPr lang="en-US" sz="1100" b="1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‹#›</a:t>
            </a:fld>
            <a:endParaRPr lang="en-US" sz="1100" b="1">
              <a:solidFill>
                <a:schemeClr val="tx1"/>
              </a:solidFill>
            </a:endParaRPr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DF295466-17A7-4B12-83BA-08D9B1935DE9}"/>
              </a:ext>
            </a:extLst>
          </p:cNvPr>
          <p:cNvSpPr txBox="1">
            <a:spLocks/>
          </p:cNvSpPr>
          <p:nvPr userDrawn="1"/>
        </p:nvSpPr>
        <p:spPr>
          <a:xfrm>
            <a:off x="4800600" y="7580439"/>
            <a:ext cx="50292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tx1"/>
                </a:solidFill>
              </a:rPr>
              <a:t>© 2018 DXC Technology Company. All rights reserved.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A4DF1B85-70B4-4DEE-91CE-EF07BE2AB9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44830" y="7425690"/>
            <a:ext cx="2048256" cy="581762"/>
          </a:xfrm>
          <a:prstGeom prst="rect">
            <a:avLst/>
          </a:prstGeom>
        </p:spPr>
      </p:pic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0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id="{60D70BD3-EB56-45E0-A89C-12E1C45B9E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4" name="Straight Connector 13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itle 1"/>
          <p:cNvSpPr>
            <a:spLocks noGrp="1"/>
          </p:cNvSpPr>
          <p:nvPr userDrawn="1">
            <p:ph type="ctrTitle"/>
          </p:nvPr>
        </p:nvSpPr>
        <p:spPr>
          <a:xfrm>
            <a:off x="685800" y="640080"/>
            <a:ext cx="10058400" cy="4297680"/>
          </a:xfrm>
        </p:spPr>
        <p:txBody>
          <a:bodyPr anchor="b" anchorCtr="0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 userDrawn="1">
            <p:ph type="subTitle" idx="1"/>
          </p:nvPr>
        </p:nvSpPr>
        <p:spPr>
          <a:xfrm>
            <a:off x="685800" y="5257800"/>
            <a:ext cx="10058400" cy="91440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Text Box 115"/>
          <p:cNvSpPr txBox="1">
            <a:spLocks noChangeArrowheads="1"/>
          </p:cNvSpPr>
          <p:nvPr userDrawn="1"/>
        </p:nvSpPr>
        <p:spPr bwMode="auto">
          <a:xfrm>
            <a:off x="11893550" y="7580437"/>
            <a:ext cx="163957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100" b="0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100" b="0">
              <a:solidFill>
                <a:schemeClr val="tx1"/>
              </a:solidFill>
            </a:endParaRPr>
          </a:p>
        </p:txBody>
      </p:sp>
      <p:sp>
        <p:nvSpPr>
          <p:cNvPr id="19" name="Text Box 115"/>
          <p:cNvSpPr txBox="1">
            <a:spLocks noChangeArrowheads="1"/>
          </p:cNvSpPr>
          <p:nvPr userDrawn="1"/>
        </p:nvSpPr>
        <p:spPr bwMode="auto">
          <a:xfrm>
            <a:off x="13533120" y="7580439"/>
            <a:ext cx="41148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18E29826-F105-4F77-B977-03F4A4723A21}" type="slidenum">
              <a:rPr lang="en-US" sz="1100" b="1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‹#›</a:t>
            </a:fld>
            <a:endParaRPr lang="en-US" sz="1100" b="1">
              <a:solidFill>
                <a:schemeClr val="tx1"/>
              </a:solidFill>
            </a:endParaRPr>
          </a:p>
        </p:txBody>
      </p:sp>
      <p:sp>
        <p:nvSpPr>
          <p:cNvPr id="20" name="Footer Placeholder 4"/>
          <p:cNvSpPr txBox="1">
            <a:spLocks/>
          </p:cNvSpPr>
          <p:nvPr userDrawn="1"/>
        </p:nvSpPr>
        <p:spPr>
          <a:xfrm>
            <a:off x="4800600" y="7580439"/>
            <a:ext cx="50292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© 2018 DXC Technology Company. All rights reserved.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44830" y="7425690"/>
            <a:ext cx="2048256" cy="581762"/>
          </a:xfrm>
          <a:prstGeom prst="rect">
            <a:avLst/>
          </a:prstGeom>
        </p:spPr>
      </p:pic>
      <p:sp>
        <p:nvSpPr>
          <p:cNvPr id="22" name="Freeform 9"/>
          <p:cNvSpPr>
            <a:spLocks noChangeAspect="1"/>
          </p:cNvSpPr>
          <p:nvPr userDrawn="1"/>
        </p:nvSpPr>
        <p:spPr bwMode="black">
          <a:xfrm>
            <a:off x="362839" y="-1"/>
            <a:ext cx="730236" cy="639764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Pictur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1" name="Straight Connector 10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44830" y="7425690"/>
            <a:ext cx="2048256" cy="581762"/>
          </a:xfrm>
          <a:prstGeom prst="rect">
            <a:avLst/>
          </a:prstGeom>
        </p:spPr>
      </p:pic>
      <p:sp>
        <p:nvSpPr>
          <p:cNvPr id="13" name="Freeform 9"/>
          <p:cNvSpPr>
            <a:spLocks noChangeAspect="1"/>
          </p:cNvSpPr>
          <p:nvPr userDrawn="1"/>
        </p:nvSpPr>
        <p:spPr bwMode="black">
          <a:xfrm>
            <a:off x="362838" y="-2"/>
            <a:ext cx="730237" cy="639765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4" name="Text Box 115"/>
          <p:cNvSpPr txBox="1">
            <a:spLocks noChangeArrowheads="1"/>
          </p:cNvSpPr>
          <p:nvPr userDrawn="1"/>
        </p:nvSpPr>
        <p:spPr bwMode="auto">
          <a:xfrm>
            <a:off x="11893550" y="7580437"/>
            <a:ext cx="163957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noAutofit/>
          </a:bodyPr>
          <a:lstStyle/>
          <a:p>
            <a:pPr algn="r" defTabSz="820738">
              <a:spcBef>
                <a:spcPct val="50000"/>
              </a:spcBef>
            </a:pPr>
            <a:fld id="{03C7D0F0-10D5-4191-B6F4-99306F468FEF}" type="datetime4">
              <a:rPr lang="en-US" sz="1100" b="0" smtClean="0">
                <a:solidFill>
                  <a:schemeClr val="bg1"/>
                </a:solidFill>
              </a:rPr>
              <a:pPr algn="r" defTabSz="820738">
                <a:spcBef>
                  <a:spcPct val="50000"/>
                </a:spcBef>
              </a:pPr>
              <a:t>January 3, 2019</a:t>
            </a:fld>
            <a:endParaRPr lang="en-US" sz="1100" b="0">
              <a:solidFill>
                <a:schemeClr val="bg1"/>
              </a:solidFill>
            </a:endParaRPr>
          </a:p>
        </p:txBody>
      </p:sp>
      <p:sp>
        <p:nvSpPr>
          <p:cNvPr id="15" name="Text Box 115"/>
          <p:cNvSpPr txBox="1">
            <a:spLocks noChangeArrowheads="1"/>
          </p:cNvSpPr>
          <p:nvPr userDrawn="1"/>
        </p:nvSpPr>
        <p:spPr bwMode="auto">
          <a:xfrm>
            <a:off x="13533120" y="7580439"/>
            <a:ext cx="41148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0">
            <a:noAutofit/>
          </a:bodyPr>
          <a:lstStyle/>
          <a:p>
            <a:pPr algn="r" defTabSz="820738">
              <a:spcBef>
                <a:spcPct val="50000"/>
              </a:spcBef>
            </a:pPr>
            <a:fld id="{18E29826-F105-4F77-B977-03F4A4723A21}" type="slidenum">
              <a:rPr lang="en-US" sz="1100" b="1" smtClean="0">
                <a:solidFill>
                  <a:schemeClr val="bg1"/>
                </a:solidFill>
              </a:rPr>
              <a:pPr algn="r" defTabSz="820738">
                <a:spcBef>
                  <a:spcPct val="50000"/>
                </a:spcBef>
              </a:pPr>
              <a:t>‹#›</a:t>
            </a:fld>
            <a:endParaRPr lang="en-US" sz="1100" b="1">
              <a:solidFill>
                <a:schemeClr val="bg1"/>
              </a:solidFill>
            </a:endParaRPr>
          </a:p>
        </p:txBody>
      </p:sp>
      <p:sp>
        <p:nvSpPr>
          <p:cNvPr id="16" name="Footer Placeholder 4"/>
          <p:cNvSpPr txBox="1">
            <a:spLocks/>
          </p:cNvSpPr>
          <p:nvPr userDrawn="1"/>
        </p:nvSpPr>
        <p:spPr>
          <a:xfrm>
            <a:off x="4800600" y="7580439"/>
            <a:ext cx="50292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bg1"/>
                </a:solidFill>
              </a:rPr>
              <a:t>© 2018 DXC Technology Company.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4016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8" name="Straight Connector 7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03047" y="7314920"/>
            <a:ext cx="2706624" cy="768757"/>
          </a:xfrm>
          <a:prstGeom prst="rect">
            <a:avLst/>
          </a:prstGeom>
        </p:spPr>
      </p:pic>
      <p:sp>
        <p:nvSpPr>
          <p:cNvPr id="5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85800" y="2057399"/>
            <a:ext cx="11201400" cy="5121275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  <a:lvl2pPr marL="0" indent="0">
              <a:spcBef>
                <a:spcPts val="900"/>
              </a:spcBef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spcBef>
                <a:spcPts val="900"/>
              </a:spcBef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spcBef>
                <a:spcPts val="900"/>
              </a:spcBef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spcBef>
                <a:spcPts val="900"/>
              </a:spcBef>
              <a:buFontTx/>
              <a:buNone/>
              <a:defRPr>
                <a:solidFill>
                  <a:schemeClr val="bg1"/>
                </a:solidFill>
              </a:defRPr>
            </a:lvl5pPr>
            <a:lvl6pPr marL="0" indent="0">
              <a:spcBef>
                <a:spcPts val="900"/>
              </a:spcBef>
              <a:buFontTx/>
              <a:buNone/>
              <a:defRPr baseline="0">
                <a:solidFill>
                  <a:schemeClr val="bg1"/>
                </a:solidFill>
              </a:defRPr>
            </a:lvl6pPr>
            <a:lvl7pPr marL="0" indent="0">
              <a:spcBef>
                <a:spcPts val="900"/>
              </a:spcBef>
              <a:buFontTx/>
              <a:buNone/>
              <a:defRPr baseline="0">
                <a:solidFill>
                  <a:schemeClr val="bg1"/>
                </a:solidFill>
              </a:defRPr>
            </a:lvl7pPr>
            <a:lvl8pPr marL="0" indent="0">
              <a:spcBef>
                <a:spcPts val="900"/>
              </a:spcBef>
              <a:buFontTx/>
              <a:buNone/>
              <a:defRPr baseline="0">
                <a:solidFill>
                  <a:schemeClr val="bg1"/>
                </a:solidFill>
              </a:defRPr>
            </a:lvl8pPr>
            <a:lvl9pPr marL="0" indent="0">
              <a:spcBef>
                <a:spcPts val="900"/>
              </a:spcBef>
              <a:buFontTx/>
              <a:buNone/>
              <a:defRPr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reeform 9"/>
          <p:cNvSpPr>
            <a:spLocks noChangeAspect="1"/>
          </p:cNvSpPr>
          <p:nvPr userDrawn="1"/>
        </p:nvSpPr>
        <p:spPr bwMode="black">
          <a:xfrm>
            <a:off x="362838" y="-2"/>
            <a:ext cx="730237" cy="639765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5" name="Footer Placeholder 4"/>
          <p:cNvSpPr txBox="1">
            <a:spLocks/>
          </p:cNvSpPr>
          <p:nvPr userDrawn="1"/>
        </p:nvSpPr>
        <p:spPr>
          <a:xfrm>
            <a:off x="7543800" y="7580439"/>
            <a:ext cx="64008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>
                <a:solidFill>
                  <a:schemeClr val="bg1"/>
                </a:solidFill>
              </a:rPr>
              <a:t>© 2018 DXC Technology Company.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70855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nd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8" name="Straight Connector 7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2531900" y="2726171"/>
            <a:ext cx="9566600" cy="2717182"/>
          </a:xfrm>
          <a:prstGeom prst="rect">
            <a:avLst/>
          </a:prstGeom>
        </p:spPr>
      </p:pic>
      <p:sp>
        <p:nvSpPr>
          <p:cNvPr id="12" name="Freeform 9"/>
          <p:cNvSpPr>
            <a:spLocks noChangeAspect="1"/>
          </p:cNvSpPr>
          <p:nvPr userDrawn="1"/>
        </p:nvSpPr>
        <p:spPr bwMode="black">
          <a:xfrm>
            <a:off x="362838" y="-2"/>
            <a:ext cx="730237" cy="639765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15" name="Footer Placeholder 4"/>
          <p:cNvSpPr txBox="1">
            <a:spLocks/>
          </p:cNvSpPr>
          <p:nvPr userDrawn="1"/>
        </p:nvSpPr>
        <p:spPr>
          <a:xfrm>
            <a:off x="7543800" y="7580439"/>
            <a:ext cx="64008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>
                <a:solidFill>
                  <a:schemeClr val="bg1"/>
                </a:solidFill>
              </a:rPr>
              <a:t>© 2018 DXC Technology Company.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4827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 userDrawn="1"/>
        </p:nvGrpSpPr>
        <p:grpSpPr>
          <a:xfrm>
            <a:off x="-91440" y="-91440"/>
            <a:ext cx="14813280" cy="8412480"/>
            <a:chOff x="-91440" y="-91440"/>
            <a:chExt cx="14813280" cy="841248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-9144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>
              <a:off x="-9144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-9144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14676120" y="639763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14676120" y="2057399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14676120" y="7178674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685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13944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685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13944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11887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315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3152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086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7543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086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7543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>
            <a:xfrm>
              <a:off x="5257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4800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93726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98298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5257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>
            <a:xfrm>
              <a:off x="98298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>
            <a:xfrm>
              <a:off x="4800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>
            <a:xfrm>
              <a:off x="9372600" y="827532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>
            <a:xfrm>
              <a:off x="11887200" y="-91440"/>
              <a:ext cx="0" cy="4572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>
            <a:xfrm>
              <a:off x="1467612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>
            <a:xfrm>
              <a:off x="-91440" y="7772400"/>
              <a:ext cx="45720" cy="0"/>
            </a:xfrm>
            <a:prstGeom prst="line">
              <a:avLst/>
            </a:prstGeom>
            <a:ln w="3175" cap="flat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Freeform 9"/>
          <p:cNvSpPr>
            <a:spLocks noChangeAspect="1"/>
          </p:cNvSpPr>
          <p:nvPr userDrawn="1"/>
        </p:nvSpPr>
        <p:spPr bwMode="black">
          <a:xfrm>
            <a:off x="448310" y="0"/>
            <a:ext cx="562442" cy="492758"/>
          </a:xfrm>
          <a:custGeom>
            <a:avLst/>
            <a:gdLst>
              <a:gd name="T0" fmla="*/ 0 w 370"/>
              <a:gd name="T1" fmla="*/ 0 h 321"/>
              <a:gd name="T2" fmla="*/ 0 w 370"/>
              <a:gd name="T3" fmla="*/ 0 h 321"/>
              <a:gd name="T4" fmla="*/ 184 w 370"/>
              <a:gd name="T5" fmla="*/ 321 h 321"/>
              <a:gd name="T6" fmla="*/ 370 w 370"/>
              <a:gd name="T7" fmla="*/ 0 h 321"/>
              <a:gd name="T8" fmla="*/ 0 w 370"/>
              <a:gd name="T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321">
                <a:moveTo>
                  <a:pt x="0" y="0"/>
                </a:moveTo>
                <a:lnTo>
                  <a:pt x="0" y="0"/>
                </a:lnTo>
                <a:lnTo>
                  <a:pt x="184" y="321"/>
                </a:lnTo>
                <a:lnTo>
                  <a:pt x="3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endParaRPr lang="en-US" sz="4608"/>
          </a:p>
        </p:txBody>
      </p: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685800" y="639763"/>
            <a:ext cx="13258800" cy="14176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685800" y="2057399"/>
            <a:ext cx="11201400" cy="51212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 bwMode="black">
          <a:xfrm>
            <a:off x="544830" y="7425690"/>
            <a:ext cx="2048256" cy="581762"/>
          </a:xfrm>
          <a:prstGeom prst="rect">
            <a:avLst/>
          </a:prstGeom>
        </p:spPr>
      </p:pic>
      <p:sp>
        <p:nvSpPr>
          <p:cNvPr id="60" name="Text Box 115"/>
          <p:cNvSpPr txBox="1">
            <a:spLocks noChangeArrowheads="1"/>
          </p:cNvSpPr>
          <p:nvPr userDrawn="1"/>
        </p:nvSpPr>
        <p:spPr bwMode="auto">
          <a:xfrm>
            <a:off x="11893550" y="7580437"/>
            <a:ext cx="163957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03C7D0F0-10D5-4191-B6F4-99306F468FEF}" type="datetime4">
              <a:rPr lang="en-US" sz="1100" b="0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January 3, 2019</a:t>
            </a:fld>
            <a:endParaRPr lang="en-US" sz="1100" b="0">
              <a:solidFill>
                <a:schemeClr val="tx1"/>
              </a:solidFill>
            </a:endParaRPr>
          </a:p>
        </p:txBody>
      </p:sp>
      <p:sp>
        <p:nvSpPr>
          <p:cNvPr id="61" name="Text Box 115"/>
          <p:cNvSpPr txBox="1">
            <a:spLocks noChangeArrowheads="1"/>
          </p:cNvSpPr>
          <p:nvPr userDrawn="1"/>
        </p:nvSpPr>
        <p:spPr bwMode="auto">
          <a:xfrm>
            <a:off x="13533120" y="7580439"/>
            <a:ext cx="41148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0">
            <a:noAutofit/>
          </a:bodyPr>
          <a:lstStyle/>
          <a:p>
            <a:pPr algn="r" defTabSz="820738">
              <a:spcBef>
                <a:spcPts val="0"/>
              </a:spcBef>
            </a:pPr>
            <a:fld id="{18E29826-F105-4F77-B977-03F4A4723A21}" type="slidenum">
              <a:rPr lang="en-US" sz="1100" b="1" smtClean="0">
                <a:solidFill>
                  <a:schemeClr val="tx1"/>
                </a:solidFill>
              </a:rPr>
              <a:pPr algn="r" defTabSz="820738">
                <a:spcBef>
                  <a:spcPts val="0"/>
                </a:spcBef>
              </a:pPr>
              <a:t>‹#›</a:t>
            </a:fld>
            <a:endParaRPr lang="en-US" sz="1100" b="1">
              <a:solidFill>
                <a:schemeClr val="tx1"/>
              </a:solidFill>
            </a:endParaRPr>
          </a:p>
        </p:txBody>
      </p:sp>
      <p:sp>
        <p:nvSpPr>
          <p:cNvPr id="62" name="Footer Placeholder 4"/>
          <p:cNvSpPr txBox="1">
            <a:spLocks/>
          </p:cNvSpPr>
          <p:nvPr userDrawn="1"/>
        </p:nvSpPr>
        <p:spPr>
          <a:xfrm>
            <a:off x="4800600" y="7580439"/>
            <a:ext cx="5029200" cy="27432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© 2018 DXC Technology Company.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28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57" r:id="rId4"/>
    <p:sldLayoutId id="2147483681" r:id="rId5"/>
    <p:sldLayoutId id="2147483671" r:id="rId6"/>
    <p:sldLayoutId id="2147483687" r:id="rId7"/>
    <p:sldLayoutId id="2147483678" r:id="rId8"/>
    <p:sldLayoutId id="2147483675" r:id="rId9"/>
    <p:sldLayoutId id="2147483673" r:id="rId10"/>
    <p:sldLayoutId id="2147483676" r:id="rId11"/>
    <p:sldLayoutId id="2147483680" r:id="rId12"/>
    <p:sldLayoutId id="2147483686" r:id="rId13"/>
    <p:sldLayoutId id="2147483685" r:id="rId14"/>
    <p:sldLayoutId id="2147483659" r:id="rId15"/>
    <p:sldLayoutId id="2147483650" r:id="rId16"/>
    <p:sldLayoutId id="2147483666" r:id="rId17"/>
    <p:sldLayoutId id="2147483667" r:id="rId18"/>
    <p:sldLayoutId id="2147483652" r:id="rId19"/>
    <p:sldLayoutId id="2147483660" r:id="rId20"/>
    <p:sldLayoutId id="2147483662" r:id="rId21"/>
    <p:sldLayoutId id="2147483663" r:id="rId22"/>
    <p:sldLayoutId id="2147483651" r:id="rId23"/>
    <p:sldLayoutId id="2147483668" r:id="rId24"/>
    <p:sldLayoutId id="2147483669" r:id="rId25"/>
    <p:sldLayoutId id="2147483655" r:id="rId26"/>
    <p:sldLayoutId id="2147483661" r:id="rId27"/>
    <p:sldLayoutId id="2147483670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463040" rtl="0" eaLnBrk="1" latinLnBrk="0" hangingPunct="1">
        <a:lnSpc>
          <a:spcPct val="85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463040" rtl="0" eaLnBrk="1" latinLnBrk="0" hangingPunct="1">
        <a:spcBef>
          <a:spcPts val="1200"/>
        </a:spcBef>
        <a:buFontTx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463040" rtl="0" eaLnBrk="1" latinLnBrk="0" hangingPunct="1">
        <a:spcBef>
          <a:spcPts val="12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" indent="-228600" algn="l" defTabSz="1463040" rtl="0" eaLnBrk="1" latinLnBrk="0" hangingPunct="1">
        <a:spcBef>
          <a:spcPts val="1200"/>
        </a:spcBef>
        <a:buFont typeface="Arial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228600" algn="l" defTabSz="1463040" rtl="0" eaLnBrk="1" latinLnBrk="0" hangingPunct="1">
        <a:spcBef>
          <a:spcPts val="600"/>
        </a:spcBef>
        <a:buFont typeface="Arial" pitchFamily="34" charset="0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-228600" algn="l" defTabSz="1463040" rtl="0" eaLnBrk="1" latinLnBrk="0" hangingPunct="1">
        <a:spcBef>
          <a:spcPts val="600"/>
        </a:spcBef>
        <a:buFont typeface="Arial" pitchFamily="34" charset="0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228600" algn="l" defTabSz="1463040" rtl="0" eaLnBrk="1" latinLnBrk="0" hangingPunct="1">
        <a:spcBef>
          <a:spcPts val="6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143000" indent="-228600" algn="l" defTabSz="1463040" rtl="0" eaLnBrk="1" latinLnBrk="0" hangingPunct="1">
        <a:spcBef>
          <a:spcPts val="600"/>
        </a:spcBef>
        <a:buFont typeface="Arial" pitchFamily="34" charset="0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228600" algn="l" defTabSz="1463040" rtl="0" eaLnBrk="1" latinLnBrk="0" hangingPunct="1">
        <a:spcBef>
          <a:spcPts val="600"/>
        </a:spcBef>
        <a:buFont typeface="Arial" pitchFamily="34" charset="0"/>
        <a:buChar char="–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00200" indent="-228600" algn="l" defTabSz="1463040" rtl="0" eaLnBrk="1" latinLnBrk="0" hangingPunct="1">
        <a:spcBef>
          <a:spcPts val="600"/>
        </a:spcBef>
        <a:buFont typeface="Arial" pitchFamily="34" charset="0"/>
        <a:buChar char="–"/>
        <a:tabLst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3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03" userDrawn="1">
          <p15:clr>
            <a:srgbClr val="F26B43"/>
          </p15:clr>
        </p15:guide>
        <p15:guide id="2" pos="4608" userDrawn="1">
          <p15:clr>
            <a:srgbClr val="F26B43"/>
          </p15:clr>
        </p15:guide>
        <p15:guide id="3" pos="432" userDrawn="1">
          <p15:clr>
            <a:srgbClr val="F26B43"/>
          </p15:clr>
        </p15:guide>
        <p15:guide id="4" pos="3024" userDrawn="1">
          <p15:clr>
            <a:srgbClr val="F26B43"/>
          </p15:clr>
        </p15:guide>
        <p15:guide id="5" pos="3312" userDrawn="1">
          <p15:clr>
            <a:srgbClr val="F26B43"/>
          </p15:clr>
        </p15:guide>
        <p15:guide id="6" pos="4464" userDrawn="1">
          <p15:clr>
            <a:srgbClr val="F26B43"/>
          </p15:clr>
        </p15:guide>
        <p15:guide id="7" pos="4752" userDrawn="1">
          <p15:clr>
            <a:srgbClr val="F26B43"/>
          </p15:clr>
        </p15:guide>
        <p15:guide id="8" pos="5904" userDrawn="1">
          <p15:clr>
            <a:srgbClr val="F26B43"/>
          </p15:clr>
        </p15:guide>
        <p15:guide id="9" pos="6192" userDrawn="1">
          <p15:clr>
            <a:srgbClr val="F26B43"/>
          </p15:clr>
        </p15:guide>
        <p15:guide id="10" pos="7488" userDrawn="1">
          <p15:clr>
            <a:srgbClr val="F26B43"/>
          </p15:clr>
        </p15:guide>
        <p15:guide id="11" pos="8784" userDrawn="1">
          <p15:clr>
            <a:srgbClr val="F26B43"/>
          </p15:clr>
        </p15:guide>
        <p15:guide id="12" orient="horz" pos="1296" userDrawn="1">
          <p15:clr>
            <a:srgbClr val="F26B43"/>
          </p15:clr>
        </p15:guide>
        <p15:guide id="13" orient="horz" pos="4522" userDrawn="1">
          <p15:clr>
            <a:srgbClr val="F26B43"/>
          </p15:clr>
        </p15:guide>
        <p15:guide id="14" orient="horz" pos="48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10058400" cy="2926080"/>
          </a:xfrm>
        </p:spPr>
        <p:txBody>
          <a:bodyPr/>
          <a:lstStyle/>
          <a:p>
            <a:r>
              <a:rPr lang="en-US"/>
              <a:t>Digital Immersion Course</a:t>
            </a:r>
            <a:br>
              <a:rPr lang="en-US"/>
            </a:b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4611030"/>
            <a:ext cx="9919010" cy="1009185"/>
          </a:xfrm>
        </p:spPr>
        <p:txBody>
          <a:bodyPr/>
          <a:lstStyle/>
          <a:p>
            <a:r>
              <a:rPr lang="en-US"/>
              <a:t>DXC Onboarding App Design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5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399"/>
            <a:ext cx="13258800" cy="2887580"/>
          </a:xfrm>
        </p:spPr>
        <p:txBody>
          <a:bodyPr vert="horz" lIns="0" tIns="0" rIns="0" bIns="0" numCol="2" spcCol="457200" rtlCol="0" anchor="t">
            <a:normAutofit/>
          </a:bodyPr>
          <a:lstStyle/>
          <a:p>
            <a:r>
              <a:rPr lang="en-US" dirty="0"/>
              <a:t>Training	</a:t>
            </a:r>
          </a:p>
          <a:p>
            <a:r>
              <a:rPr lang="en-US" dirty="0"/>
              <a:t>DTC Problem Statement 	</a:t>
            </a:r>
            <a:endParaRPr lang="en-US" dirty="0">
              <a:cs typeface="Arial"/>
            </a:endParaRPr>
          </a:p>
          <a:p>
            <a:r>
              <a:rPr lang="en-US" dirty="0"/>
              <a:t>Project Sprints</a:t>
            </a:r>
          </a:p>
          <a:p>
            <a:r>
              <a:rPr lang="en-US" dirty="0">
                <a:cs typeface="Arial"/>
              </a:rPr>
              <a:t>Demo</a:t>
            </a:r>
          </a:p>
          <a:p>
            <a:r>
              <a:rPr lang="en-US" dirty="0"/>
              <a:t>Databases	</a:t>
            </a:r>
            <a:endParaRPr lang="en-US" dirty="0">
              <a:cs typeface="Arial"/>
            </a:endParaRPr>
          </a:p>
          <a:p>
            <a:r>
              <a:rPr lang="en-US" dirty="0"/>
              <a:t>Final Thoughts	 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714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640080"/>
            <a:ext cx="8350370" cy="2106571"/>
          </a:xfrm>
        </p:spPr>
        <p:txBody>
          <a:bodyPr/>
          <a:lstStyle/>
          <a:p>
            <a:r>
              <a:rPr lang="en-US"/>
              <a:t>Training</a:t>
            </a:r>
            <a:endParaRPr lang="en-US">
              <a:ea typeface="+mj-lt"/>
              <a:cs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BC258B-C4FC-4A4C-A1E0-BF235DCE9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756804"/>
            <a:ext cx="10058400" cy="9144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>
                <a:cs typeface="Arial"/>
              </a:rPr>
              <a:t>To improve process flows and aim to reduce waste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9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Scrum.</a:t>
            </a:r>
            <a:r>
              <a:rPr lang="en-US">
                <a:cs typeface="Arial"/>
              </a:rPr>
              <a:t>org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2057399"/>
            <a:ext cx="11201400" cy="1860490"/>
          </a:xfrm>
        </p:spPr>
        <p:txBody>
          <a:bodyPr vert="horz" lIns="0" tIns="0" rIns="0" bIns="0" rtlCol="0" anchor="t">
            <a:normAutofit/>
          </a:bodyPr>
          <a:lstStyle/>
          <a:p>
            <a:pPr lvl="2"/>
            <a:r>
              <a:rPr lang="en-US" b="1">
                <a:cs typeface="Arial"/>
              </a:rPr>
              <a:t>Transparency  - </a:t>
            </a:r>
            <a:r>
              <a:rPr lang="en-US">
                <a:cs typeface="Arial"/>
              </a:rPr>
              <a:t>Everyone understands each other's work</a:t>
            </a:r>
            <a:endParaRPr lang="en-US" b="1" dirty="0">
              <a:cs typeface="Arial"/>
            </a:endParaRPr>
          </a:p>
          <a:p>
            <a:pPr lvl="2"/>
            <a:r>
              <a:rPr lang="en-US" b="1">
                <a:cs typeface="Arial"/>
              </a:rPr>
              <a:t>Inspection</a:t>
            </a:r>
            <a:r>
              <a:rPr lang="en-US">
                <a:cs typeface="Arial"/>
              </a:rPr>
              <a:t> – Constant evaluation of progress towards </a:t>
            </a:r>
            <a:r>
              <a:rPr lang="en-US" u="sng">
                <a:cs typeface="Arial"/>
              </a:rPr>
              <a:t>sprint goal</a:t>
            </a:r>
            <a:endParaRPr lang="en-US" dirty="0">
              <a:cs typeface="Arial"/>
            </a:endParaRPr>
          </a:p>
          <a:p>
            <a:pPr lvl="2"/>
            <a:r>
              <a:rPr lang="en-US" b="1">
                <a:cs typeface="Arial"/>
              </a:rPr>
              <a:t>Adaptation </a:t>
            </a:r>
            <a:r>
              <a:rPr lang="en-US">
                <a:cs typeface="Arial"/>
              </a:rPr>
              <a:t>– To minimalize deviation from goal</a:t>
            </a:r>
            <a:endParaRPr lang="en-US" dirty="0">
              <a:cs typeface="Arial"/>
            </a:endParaRPr>
          </a:p>
          <a:p>
            <a:pPr marL="0" lvl="2" indent="0">
              <a:buNone/>
            </a:pPr>
            <a:endParaRPr lang="en-US">
              <a:cs typeface="Arial"/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DC700A95-7F8A-4FEF-95E9-C5D290ED7CAB}"/>
              </a:ext>
            </a:extLst>
          </p:cNvPr>
          <p:cNvSpPr txBox="1">
            <a:spLocks/>
          </p:cNvSpPr>
          <p:nvPr/>
        </p:nvSpPr>
        <p:spPr>
          <a:xfrm>
            <a:off x="685801" y="5542470"/>
            <a:ext cx="11201400" cy="186049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1463040" rtl="0" eaLnBrk="1" latinLnBrk="0" hangingPunct="1">
              <a:spcBef>
                <a:spcPts val="1200"/>
              </a:spcBef>
              <a:buFontTx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463040" rtl="0" eaLnBrk="1" latinLnBrk="0" hangingPunct="1">
              <a:spcBef>
                <a:spcPts val="12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1463040" rtl="0" eaLnBrk="1" latinLnBrk="0" hangingPunct="1">
              <a:spcBef>
                <a:spcPts val="1200"/>
              </a:spcBef>
              <a:buFont typeface="Arial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430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6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b="1">
                <a:cs typeface="Arial"/>
              </a:rPr>
              <a:t>Lean </a:t>
            </a:r>
            <a:r>
              <a:rPr lang="en-US">
                <a:cs typeface="Arial"/>
              </a:rPr>
              <a:t>– Flexible rules (WIP) – Constantly evolving</a:t>
            </a:r>
            <a:endParaRPr lang="en-US" b="1" dirty="0">
              <a:cs typeface="Arial"/>
            </a:endParaRPr>
          </a:p>
          <a:p>
            <a:pPr lvl="2"/>
            <a:r>
              <a:rPr lang="en-US" b="1">
                <a:cs typeface="Arial"/>
              </a:rPr>
              <a:t>Board – </a:t>
            </a:r>
            <a:r>
              <a:rPr lang="en-US" dirty="0" err="1">
                <a:cs typeface="Arial"/>
              </a:rPr>
              <a:t>Visualise</a:t>
            </a:r>
            <a:r>
              <a:rPr lang="en-US">
                <a:cs typeface="Arial"/>
              </a:rPr>
              <a:t> - To do – Doing – Done – Blockers </a:t>
            </a:r>
            <a:endParaRPr lang="en-US" b="1" dirty="0">
              <a:cs typeface="Arial"/>
            </a:endParaRPr>
          </a:p>
          <a:p>
            <a:pPr lvl="2"/>
            <a:r>
              <a:rPr lang="en-US" b="1">
                <a:cs typeface="Arial"/>
              </a:rPr>
              <a:t>Open Jobs – </a:t>
            </a:r>
            <a:r>
              <a:rPr lang="en-US">
                <a:cs typeface="Arial"/>
              </a:rPr>
              <a:t>It's your choice!</a:t>
            </a:r>
            <a:endParaRPr lang="en-US" dirty="0">
              <a:cs typeface="Arial"/>
            </a:endParaRPr>
          </a:p>
          <a:p>
            <a:pPr marL="342900" lvl="2" indent="-342900">
              <a:buFont typeface="Wingdings" pitchFamily="34" charset="0"/>
              <a:buChar char="§"/>
            </a:pPr>
            <a:endParaRPr lang="en-US">
              <a:cs typeface="Arial"/>
            </a:endParaRPr>
          </a:p>
          <a:p>
            <a:pPr marL="342900" lvl="2" indent="-342900">
              <a:buFont typeface="Wingdings" pitchFamily="34" charset="0"/>
              <a:buChar char="§"/>
            </a:pPr>
            <a:endParaRPr lang="en-US">
              <a:cs typeface="Arial"/>
            </a:endParaRPr>
          </a:p>
          <a:p>
            <a:pPr marL="342900" lvl="2" indent="-342900">
              <a:buFont typeface="Wingdings" pitchFamily="34" charset="0"/>
              <a:buChar char="§"/>
            </a:pPr>
            <a:endParaRPr lang="en-US">
              <a:cs typeface="Arial"/>
            </a:endParaRPr>
          </a:p>
          <a:p>
            <a:pPr marL="342900" lvl="2" indent="-342900">
              <a:buFont typeface="Wingdings" pitchFamily="34" charset="0"/>
              <a:buChar char="§"/>
            </a:pPr>
            <a:endParaRPr lang="en-US"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F45DB3C-DA06-4C4E-9009-E9298C1EB64F}"/>
              </a:ext>
            </a:extLst>
          </p:cNvPr>
          <p:cNvSpPr txBox="1">
            <a:spLocks/>
          </p:cNvSpPr>
          <p:nvPr/>
        </p:nvSpPr>
        <p:spPr>
          <a:xfrm>
            <a:off x="685799" y="4228351"/>
            <a:ext cx="13258800" cy="117609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146304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Kanban</a:t>
            </a:r>
          </a:p>
        </p:txBody>
      </p:sp>
    </p:spTree>
    <p:extLst>
      <p:ext uri="{BB962C8B-B14F-4D97-AF65-F5344CB8AC3E}">
        <p14:creationId xmlns:p14="http://schemas.microsoft.com/office/powerpoint/2010/main" val="296674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640080"/>
            <a:ext cx="8350370" cy="2106571"/>
          </a:xfrm>
        </p:spPr>
        <p:txBody>
          <a:bodyPr/>
          <a:lstStyle/>
          <a:p>
            <a:r>
              <a:rPr lang="en-US"/>
              <a:t>DTC</a:t>
            </a:r>
            <a:r>
              <a:rPr lang="en-US">
                <a:ea typeface="+mj-lt"/>
                <a:cs typeface="+mj-lt"/>
              </a:rPr>
              <a:t> Problem Statement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BC258B-C4FC-4A4C-A1E0-BF235DCE9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756804"/>
            <a:ext cx="10058400" cy="9144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>
                <a:cs typeface="Arial"/>
              </a:rPr>
              <a:t>Digital Immersion Project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Choice </a:t>
            </a:r>
            <a:r>
              <a:rPr lang="en-US">
                <a:cs typeface="Arial"/>
              </a:rPr>
              <a:t>of Projects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2057399"/>
            <a:ext cx="12512614" cy="4534678"/>
          </a:xfrm>
        </p:spPr>
        <p:txBody>
          <a:bodyPr vert="horz" lIns="0" tIns="0" rIns="0" bIns="0" rtlCol="0" anchor="t">
            <a:normAutofit/>
          </a:bodyPr>
          <a:lstStyle/>
          <a:p>
            <a:pPr lvl="2"/>
            <a:r>
              <a:rPr lang="en-US" b="1">
                <a:cs typeface="Arial"/>
              </a:rPr>
              <a:t>Wearable Tech - </a:t>
            </a:r>
            <a:r>
              <a:rPr lang="en-US">
                <a:cs typeface="Arial"/>
              </a:rPr>
              <a:t>For partnered charity to improve the quality of life various individuals.</a:t>
            </a:r>
            <a:r>
              <a:rPr lang="en-US" b="1">
                <a:cs typeface="Arial"/>
              </a:rPr>
              <a:t> </a:t>
            </a:r>
            <a:endParaRPr lang="en-US" dirty="0">
              <a:cs typeface="Arial"/>
            </a:endParaRPr>
          </a:p>
          <a:p>
            <a:pPr lvl="2"/>
            <a:endParaRPr lang="en-US" b="1" dirty="0">
              <a:cs typeface="Arial"/>
            </a:endParaRPr>
          </a:p>
          <a:p>
            <a:pPr lvl="2"/>
            <a:r>
              <a:rPr lang="en-US" b="1">
                <a:cs typeface="Arial"/>
              </a:rPr>
              <a:t>Supply &amp; Demand RPA </a:t>
            </a:r>
            <a:r>
              <a:rPr lang="en-US">
                <a:cs typeface="Arial"/>
              </a:rPr>
              <a:t>– To automate the supply and demand of roles and resources in DTC</a:t>
            </a:r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lvl="2"/>
            <a:r>
              <a:rPr lang="en-US" b="1">
                <a:cs typeface="Arial"/>
              </a:rPr>
              <a:t>Onboarding App</a:t>
            </a:r>
            <a:r>
              <a:rPr lang="en-US">
                <a:cs typeface="Arial"/>
              </a:rPr>
              <a:t>– To update the current outdated process of onboarding to an app </a:t>
            </a:r>
            <a:endParaRPr lang="en-US" dirty="0">
              <a:cs typeface="Arial"/>
            </a:endParaRPr>
          </a:p>
          <a:p>
            <a:pPr marL="0" lvl="2" indent="0">
              <a:buNone/>
            </a:pP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017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39763"/>
            <a:ext cx="13258800" cy="668337"/>
          </a:xfrm>
        </p:spPr>
        <p:txBody>
          <a:bodyPr/>
          <a:lstStyle/>
          <a:p>
            <a:r>
              <a:rPr lang="en-US" dirty="0"/>
              <a:t>Improving Onboarding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821492"/>
            <a:ext cx="11201400" cy="2806699"/>
          </a:xfrm>
        </p:spPr>
        <p:txBody>
          <a:bodyPr>
            <a:normAutofit/>
          </a:bodyPr>
          <a:lstStyle/>
          <a:p>
            <a:pPr marL="0" lvl="2" indent="0">
              <a:buNone/>
            </a:pPr>
            <a:r>
              <a:rPr lang="en-US" b="1" dirty="0"/>
              <a:t> We chose the onboarding project due to our own fresh experience with the process</a:t>
            </a:r>
          </a:p>
          <a:p>
            <a:pPr lvl="2"/>
            <a:r>
              <a:rPr lang="en-US" dirty="0"/>
              <a:t>Factors against the autism project included:</a:t>
            </a:r>
          </a:p>
          <a:p>
            <a:pPr marL="457200" lvl="1" indent="-228600">
              <a:spcBef>
                <a:spcPts val="600"/>
              </a:spcBef>
              <a:buFont typeface="Arial" pitchFamily="34" charset="0"/>
              <a:buChar char="–"/>
            </a:pPr>
            <a:r>
              <a:rPr lang="en-US" dirty="0">
                <a:solidFill>
                  <a:srgbClr val="000000"/>
                </a:solidFill>
              </a:rPr>
              <a:t>Lack of experience with wearable technology</a:t>
            </a:r>
          </a:p>
          <a:p>
            <a:pPr marL="457200" lvl="1" indent="-228600">
              <a:spcBef>
                <a:spcPts val="600"/>
              </a:spcBef>
              <a:buFont typeface="Arial" pitchFamily="34" charset="0"/>
              <a:buChar char="–"/>
            </a:pPr>
            <a:r>
              <a:rPr lang="en-US" dirty="0">
                <a:solidFill>
                  <a:srgbClr val="000000"/>
                </a:solidFill>
              </a:rPr>
              <a:t>Very open definition of brief</a:t>
            </a:r>
          </a:p>
          <a:p>
            <a:pPr lvl="2"/>
            <a:r>
              <a:rPr lang="en-US" dirty="0"/>
              <a:t>Factors against the RPA project included:</a:t>
            </a:r>
          </a:p>
          <a:p>
            <a:pPr marL="457200" lvl="1" indent="-228600">
              <a:spcBef>
                <a:spcPts val="600"/>
              </a:spcBef>
              <a:buFont typeface="Arial" pitchFamily="34" charset="0"/>
              <a:buChar char="–"/>
            </a:pPr>
            <a:r>
              <a:rPr lang="en-US" dirty="0">
                <a:solidFill>
                  <a:srgbClr val="000000"/>
                </a:solidFill>
              </a:rPr>
              <a:t>A better initial understanding of app design then automation</a:t>
            </a:r>
          </a:p>
          <a:p>
            <a:pPr marL="457200" lvl="1" indent="-228600">
              <a:spcBef>
                <a:spcPts val="600"/>
              </a:spcBef>
              <a:buFont typeface="Arial" pitchFamily="34" charset="0"/>
              <a:buChar char="–"/>
            </a:pPr>
            <a:r>
              <a:rPr lang="en-US" dirty="0">
                <a:solidFill>
                  <a:srgbClr val="000000"/>
                </a:solidFill>
              </a:rPr>
              <a:t>Personal interests were lower</a:t>
            </a:r>
          </a:p>
          <a:p>
            <a:pPr marL="457200" lvl="1" indent="-228600">
              <a:spcBef>
                <a:spcPts val="600"/>
              </a:spcBef>
              <a:buFont typeface="Arial" pitchFamily="34" charset="0"/>
              <a:buChar char="–"/>
            </a:pPr>
            <a:endParaRPr lang="en-US" dirty="0">
              <a:solidFill>
                <a:srgbClr val="000000"/>
              </a:solidFill>
            </a:endParaRPr>
          </a:p>
          <a:p>
            <a:pPr marL="228600" lvl="1">
              <a:spcBef>
                <a:spcPts val="600"/>
              </a:spcBef>
            </a:pPr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D2E35AAD-848B-4AB7-ABEA-0254CAD0CAA5}"/>
              </a:ext>
            </a:extLst>
          </p:cNvPr>
          <p:cNvSpPr txBox="1">
            <a:spLocks/>
          </p:cNvSpPr>
          <p:nvPr/>
        </p:nvSpPr>
        <p:spPr>
          <a:xfrm>
            <a:off x="473243" y="4778878"/>
            <a:ext cx="11201400" cy="19684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1463040" rtl="0" eaLnBrk="1" latinLnBrk="0" hangingPunct="1">
              <a:spcBef>
                <a:spcPts val="1200"/>
              </a:spcBef>
              <a:buFontTx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463040" rtl="0" eaLnBrk="1" latinLnBrk="0" hangingPunct="1">
              <a:spcBef>
                <a:spcPts val="12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1463040" rtl="0" eaLnBrk="1" latinLnBrk="0" hangingPunct="1">
              <a:spcBef>
                <a:spcPts val="1200"/>
              </a:spcBef>
              <a:buFont typeface="Arial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430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6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</a:pPr>
            <a:r>
              <a:rPr lang="en-US" b="1" dirty="0">
                <a:solidFill>
                  <a:srgbClr val="000000"/>
                </a:solidFill>
              </a:rPr>
              <a:t>Our personal experiences of the onboarding process can be summarized as follows:</a:t>
            </a:r>
          </a:p>
          <a:p>
            <a:pPr marL="5715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Multiple separate IT systems for different tasks confusing </a:t>
            </a:r>
          </a:p>
          <a:p>
            <a:pPr marL="5715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Slow process for reimbursement of expenses</a:t>
            </a:r>
          </a:p>
          <a:p>
            <a:pPr marL="5715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Unclear when systems were available for use</a:t>
            </a:r>
          </a:p>
          <a:p>
            <a:pPr marL="5715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Easy to lose track of tasks and requirements </a:t>
            </a:r>
          </a:p>
          <a:p>
            <a:pPr marL="5715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28600" lvl="1">
              <a:spcBef>
                <a:spcPts val="600"/>
              </a:spcBef>
            </a:pPr>
            <a:endParaRPr lang="en-US" dirty="0">
              <a:solidFill>
                <a:srgbClr val="000000"/>
              </a:solidFill>
            </a:endParaRPr>
          </a:p>
          <a:p>
            <a:pPr marL="228600" lvl="1">
              <a:spcBef>
                <a:spcPts val="600"/>
              </a:spcBef>
            </a:pP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96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39763"/>
            <a:ext cx="13258800" cy="653778"/>
          </a:xfrm>
        </p:spPr>
        <p:txBody>
          <a:bodyPr/>
          <a:lstStyle/>
          <a:p>
            <a:r>
              <a:rPr lang="en-US" dirty="0"/>
              <a:t>Features and Functionality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85800" y="1366023"/>
            <a:ext cx="11201400" cy="741557"/>
          </a:xfrm>
        </p:spPr>
        <p:txBody>
          <a:bodyPr>
            <a:normAutofit/>
          </a:bodyPr>
          <a:lstStyle/>
          <a:p>
            <a:r>
              <a:rPr lang="en-US" dirty="0"/>
              <a:t>Here is an overview of the features the team wanted to implement to help improve the onboarding process, and the technical functionality required for these.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7A06A35-916F-4CA5-AC6E-E4C078F3D64B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2325838"/>
          <a:ext cx="11058766" cy="4221480"/>
        </p:xfrm>
        <a:graphic>
          <a:graphicData uri="http://schemas.openxmlformats.org/drawingml/2006/table">
            <a:tbl>
              <a:tblPr firstRow="1" bandRow="1">
                <a:tableStyleId>{45BD5076-5073-49C7-9E08-65982F3C9860}</a:tableStyleId>
              </a:tblPr>
              <a:tblGrid>
                <a:gridCol w="5529383">
                  <a:extLst>
                    <a:ext uri="{9D8B030D-6E8A-4147-A177-3AD203B41FA5}">
                      <a16:colId xmlns:a16="http://schemas.microsoft.com/office/drawing/2014/main" val="4224898598"/>
                    </a:ext>
                  </a:extLst>
                </a:gridCol>
                <a:gridCol w="5529383">
                  <a:extLst>
                    <a:ext uri="{9D8B030D-6E8A-4147-A177-3AD203B41FA5}">
                      <a16:colId xmlns:a16="http://schemas.microsoft.com/office/drawing/2014/main" val="2383267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Functionality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57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Input personal details </a:t>
                      </a:r>
                    </a:p>
                    <a:p>
                      <a:r>
                        <a:rPr lang="en-GB" dirty="0"/>
                        <a:t>(Address, NI number, </a:t>
                      </a:r>
                      <a:r>
                        <a:rPr lang="en-GB" dirty="0" err="1"/>
                        <a:t>DoB</a:t>
                      </a:r>
                      <a:r>
                        <a:rPr lang="en-GB" dirty="0"/>
                        <a:t> etc.)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Input fields for text, number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Date picker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Address autofill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58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Upload important proofs and documents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Upload button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Camera access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64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E-sign of employee contract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Access to view and sign contract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97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Set up payroll banking 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Multiple card input and selection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97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Reimburse assessment day 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Input fields for text, number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Card selection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Receipt upload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02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DXC systems explanations </a:t>
                      </a:r>
                    </a:p>
                    <a:p>
                      <a:r>
                        <a:rPr lang="en-GB" dirty="0"/>
                        <a:t>(</a:t>
                      </a:r>
                      <a:r>
                        <a:rPr lang="en-GB" dirty="0" err="1"/>
                        <a:t>MyDXC</a:t>
                      </a:r>
                      <a:r>
                        <a:rPr lang="en-GB" dirty="0"/>
                        <a:t>, workday, Concur etc.)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Button to external website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Longer sections of 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7006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0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640080"/>
            <a:ext cx="8350370" cy="2106571"/>
          </a:xfrm>
        </p:spPr>
        <p:txBody>
          <a:bodyPr/>
          <a:lstStyle/>
          <a:p>
            <a:r>
              <a:rPr lang="en-US" dirty="0"/>
              <a:t>Project Sprints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BC258B-C4FC-4A4C-A1E0-BF235DCE9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756804"/>
            <a:ext cx="10058400" cy="9144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>
                <a:cs typeface="Arial"/>
              </a:rPr>
              <a:t>The Onboarding App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51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Sprint 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1" y="2057399"/>
            <a:ext cx="3898900" cy="5121275"/>
          </a:xfrm>
        </p:spPr>
        <p:txBody>
          <a:bodyPr vert="horz" lIns="0" tIns="0" rIns="0" bIns="0" rtlCol="0" anchor="t">
            <a:normAutofit/>
          </a:bodyPr>
          <a:lstStyle/>
          <a:p>
            <a:pPr lvl="2"/>
            <a:r>
              <a:rPr lang="en-US">
                <a:cs typeface="Arial"/>
              </a:rPr>
              <a:t>Planned to implement the front-end slides and user interface.</a:t>
            </a:r>
          </a:p>
          <a:p>
            <a:pPr lvl="2"/>
            <a:r>
              <a:rPr lang="en-US">
                <a:cs typeface="Arial"/>
              </a:rPr>
              <a:t>Using Visual Studio and android studio we each built pages needed for out functionality.</a:t>
            </a:r>
          </a:p>
          <a:p>
            <a:pPr lvl="2"/>
            <a:r>
              <a:rPr lang="en-US">
                <a:cs typeface="Arial"/>
              </a:rPr>
              <a:t>Quickly changed from visual studio to android studio because of ease of use.</a:t>
            </a:r>
          </a:p>
          <a:p>
            <a:pPr lvl="2"/>
            <a:r>
              <a:rPr lang="en-US">
                <a:cs typeface="Arial"/>
              </a:rPr>
              <a:t>Outlined expected duration in each task.</a:t>
            </a:r>
          </a:p>
          <a:p>
            <a:pPr lvl="2"/>
            <a:r>
              <a:rPr lang="en-US">
                <a:cs typeface="Arial"/>
              </a:rPr>
              <a:t>By the end of the sprint we had completed all tasks apart from formatting uniformly and we had minimal blockers.</a:t>
            </a:r>
          </a:p>
          <a:p>
            <a:pPr lvl="2"/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F831B84-AD04-4A29-9EF6-FF0359883E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361" r="28317" b="6569"/>
          <a:stretch/>
        </p:blipFill>
        <p:spPr>
          <a:xfrm>
            <a:off x="4904108" y="2057399"/>
            <a:ext cx="9040492" cy="503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63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Sprint 1</a:t>
            </a:r>
            <a:r>
              <a:rPr lang="en-US">
                <a:cs typeface="Arial"/>
              </a:rPr>
              <a:t> - Blockers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1" y="2057399"/>
            <a:ext cx="4218308" cy="5121275"/>
          </a:xfrm>
        </p:spPr>
        <p:txBody>
          <a:bodyPr vert="horz" lIns="0" tIns="0" rIns="0" bIns="0" rtlCol="0" anchor="t">
            <a:normAutofit/>
          </a:bodyPr>
          <a:lstStyle/>
          <a:p>
            <a:pPr lvl="2"/>
            <a:r>
              <a:rPr lang="en-US">
                <a:cs typeface="Arial"/>
              </a:rPr>
              <a:t>Android Studio or Visual Studio?</a:t>
            </a:r>
          </a:p>
          <a:p>
            <a:pPr lvl="2"/>
            <a:r>
              <a:rPr lang="en-US">
                <a:cs typeface="Arial"/>
              </a:rPr>
              <a:t>Emulators</a:t>
            </a:r>
          </a:p>
          <a:p>
            <a:pPr lvl="2"/>
            <a:r>
              <a:rPr lang="en-US">
                <a:cs typeface="Arial"/>
              </a:rPr>
              <a:t>Unknown times of completion</a:t>
            </a:r>
          </a:p>
          <a:p>
            <a:pPr lvl="2"/>
            <a:r>
              <a:rPr lang="en-US">
                <a:cs typeface="Arial"/>
              </a:rPr>
              <a:t>In-app items behave differently in design to in emulated app</a:t>
            </a:r>
          </a:p>
          <a:p>
            <a:pPr lvl="2"/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F831B84-AD04-4A29-9EF6-FF0359883E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361" r="28317" b="6569"/>
          <a:stretch/>
        </p:blipFill>
        <p:spPr>
          <a:xfrm>
            <a:off x="4904108" y="2057399"/>
            <a:ext cx="9040492" cy="503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5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Sprint 1</a:t>
            </a:r>
            <a:r>
              <a:rPr lang="en-US">
                <a:cs typeface="Arial"/>
              </a:rPr>
              <a:t> - Review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1" y="2057399"/>
            <a:ext cx="3975099" cy="5121275"/>
          </a:xfrm>
        </p:spPr>
        <p:txBody>
          <a:bodyPr vert="horz" lIns="0" tIns="0" rIns="0" bIns="0" rtlCol="0" anchor="t">
            <a:normAutofit/>
          </a:bodyPr>
          <a:lstStyle/>
          <a:p>
            <a:pPr lvl="2"/>
            <a:r>
              <a:rPr lang="en-US">
                <a:cs typeface="Arial"/>
              </a:rPr>
              <a:t>Beginning using only Android Studio</a:t>
            </a:r>
          </a:p>
          <a:p>
            <a:pPr lvl="2"/>
            <a:r>
              <a:rPr lang="en-US">
                <a:cs typeface="Arial"/>
              </a:rPr>
              <a:t>Visual Studio over Android Studio for iOS?</a:t>
            </a:r>
          </a:p>
          <a:p>
            <a:pPr lvl="2"/>
            <a:r>
              <a:rPr lang="en-US">
                <a:cs typeface="Arial"/>
              </a:rPr>
              <a:t>Time taken for each task</a:t>
            </a:r>
          </a:p>
          <a:p>
            <a:pPr lvl="2"/>
            <a:r>
              <a:rPr lang="en-US">
                <a:cs typeface="Arial"/>
              </a:rPr>
              <a:t>Decide on format before</a:t>
            </a:r>
          </a:p>
          <a:p>
            <a:pPr marL="0" lvl="2" indent="0">
              <a:buNone/>
            </a:pPr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F831B84-AD04-4A29-9EF6-FF0359883E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361" r="28317" b="6569"/>
          <a:stretch/>
        </p:blipFill>
        <p:spPr>
          <a:xfrm>
            <a:off x="4904107" y="2057399"/>
            <a:ext cx="9040492" cy="503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4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Sprint </a:t>
            </a:r>
            <a:r>
              <a:rPr lang="en-US">
                <a:cs typeface="Arial"/>
              </a:rPr>
              <a:t>2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1" y="2057399"/>
            <a:ext cx="4203700" cy="5121275"/>
          </a:xfrm>
        </p:spPr>
        <p:txBody>
          <a:bodyPr vert="horz" lIns="0" tIns="0" rIns="0" bIns="0" rtlCol="0" anchor="t">
            <a:normAutofit/>
          </a:bodyPr>
          <a:lstStyle/>
          <a:p>
            <a:pPr lvl="2"/>
            <a:r>
              <a:rPr lang="en-US" dirty="0">
                <a:cs typeface="Arial"/>
              </a:rPr>
              <a:t>Discovering GitHub and successfully sharing our individual tasks</a:t>
            </a:r>
            <a:endParaRPr lang="en-US" dirty="0"/>
          </a:p>
          <a:p>
            <a:pPr lvl="2"/>
            <a:r>
              <a:rPr lang="en-US" dirty="0">
                <a:cs typeface="Arial"/>
              </a:rPr>
              <a:t>Adding functionality such as buttons to link pages, access external information camera access</a:t>
            </a:r>
          </a:p>
          <a:p>
            <a:pPr lvl="2"/>
            <a:r>
              <a:rPr lang="en-US" dirty="0">
                <a:cs typeface="Arial"/>
              </a:rPr>
              <a:t>Linking pages together</a:t>
            </a:r>
          </a:p>
          <a:p>
            <a:pPr lvl="2"/>
            <a:r>
              <a:rPr lang="en-US" dirty="0">
                <a:cs typeface="Arial"/>
              </a:rPr>
              <a:t>Learning about databases</a:t>
            </a:r>
          </a:p>
          <a:p>
            <a:pPr marL="0" lvl="2" indent="0">
              <a:buNone/>
            </a:pPr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</p:txBody>
      </p:sp>
      <p:pic>
        <p:nvPicPr>
          <p:cNvPr id="4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9E7A269-8DF7-419B-8838-03182F9AF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647" y="2057399"/>
            <a:ext cx="8867953" cy="51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3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Sprint </a:t>
            </a:r>
            <a:r>
              <a:rPr lang="en-US">
                <a:cs typeface="Arial"/>
              </a:rPr>
              <a:t>2 - Blockers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2057399"/>
            <a:ext cx="4190999" cy="5121275"/>
          </a:xfrm>
        </p:spPr>
        <p:txBody>
          <a:bodyPr vert="horz" lIns="0" tIns="0" rIns="0" bIns="0" rtlCol="0" anchor="t">
            <a:normAutofit/>
          </a:bodyPr>
          <a:lstStyle/>
          <a:p>
            <a:pPr lvl="2"/>
            <a:r>
              <a:rPr lang="en-US" dirty="0">
                <a:cs typeface="Arial"/>
              </a:rPr>
              <a:t>GitHub</a:t>
            </a:r>
          </a:p>
          <a:p>
            <a:pPr lvl="2"/>
            <a:r>
              <a:rPr lang="en-US" dirty="0">
                <a:cs typeface="Arial"/>
              </a:rPr>
              <a:t>Creating uniform taskbar</a:t>
            </a:r>
          </a:p>
          <a:p>
            <a:pPr lvl="2"/>
            <a:r>
              <a:rPr lang="en-US" dirty="0">
                <a:cs typeface="Arial"/>
              </a:rPr>
              <a:t>Formatting</a:t>
            </a:r>
          </a:p>
          <a:p>
            <a:pPr marL="0" lvl="2" indent="0">
              <a:buNone/>
            </a:pPr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</p:txBody>
      </p:sp>
      <p:pic>
        <p:nvPicPr>
          <p:cNvPr id="4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9E7A269-8DF7-419B-8838-03182F9AF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647" y="2057399"/>
            <a:ext cx="8867953" cy="51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77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Sprint </a:t>
            </a:r>
            <a:r>
              <a:rPr lang="en-US">
                <a:cs typeface="Arial"/>
              </a:rPr>
              <a:t>2 - Review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1" y="2057399"/>
            <a:ext cx="4191000" cy="5121275"/>
          </a:xfrm>
        </p:spPr>
        <p:txBody>
          <a:bodyPr vert="horz" lIns="0" tIns="0" rIns="0" bIns="0" rtlCol="0" anchor="t">
            <a:normAutofit/>
          </a:bodyPr>
          <a:lstStyle/>
          <a:p>
            <a:pPr lvl="2"/>
            <a:r>
              <a:rPr lang="en-US" dirty="0">
                <a:cs typeface="Arial"/>
              </a:rPr>
              <a:t>Having a better understanding of GitHub to begin with</a:t>
            </a:r>
            <a:endParaRPr lang="en-US" dirty="0"/>
          </a:p>
          <a:p>
            <a:pPr lvl="2"/>
            <a:r>
              <a:rPr lang="en-US" dirty="0">
                <a:cs typeface="Arial"/>
              </a:rPr>
              <a:t>Linking pages took much longer than planned</a:t>
            </a:r>
          </a:p>
          <a:p>
            <a:pPr lvl="2"/>
            <a:endParaRPr lang="en-US" dirty="0">
              <a:cs typeface="Arial"/>
            </a:endParaRPr>
          </a:p>
          <a:p>
            <a:pPr marL="0" lvl="2" indent="0">
              <a:buNone/>
            </a:pPr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</p:txBody>
      </p:sp>
      <p:pic>
        <p:nvPicPr>
          <p:cNvPr id="4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9E7A269-8DF7-419B-8838-03182F9AF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647" y="2057399"/>
            <a:ext cx="8867953" cy="51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65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Sprint </a:t>
            </a:r>
            <a:r>
              <a:rPr lang="en-US">
                <a:cs typeface="Arial"/>
              </a:rPr>
              <a:t>3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2057399"/>
            <a:ext cx="4486275" cy="5121275"/>
          </a:xfrm>
        </p:spPr>
        <p:txBody>
          <a:bodyPr vert="horz" lIns="0" tIns="0" rIns="0" bIns="0" rtlCol="0" anchor="t">
            <a:normAutofit/>
          </a:bodyPr>
          <a:lstStyle/>
          <a:p>
            <a:pPr lvl="2"/>
            <a:r>
              <a:rPr lang="en-US">
                <a:cs typeface="Arial"/>
              </a:rPr>
              <a:t>Research and create databases to save information of graduates</a:t>
            </a:r>
          </a:p>
          <a:p>
            <a:pPr lvl="2"/>
            <a:r>
              <a:rPr lang="en-US">
                <a:cs typeface="Arial"/>
              </a:rPr>
              <a:t>Adding helpful not vital features</a:t>
            </a:r>
          </a:p>
          <a:p>
            <a:pPr lvl="2"/>
            <a:r>
              <a:rPr lang="en-US">
                <a:cs typeface="Arial"/>
              </a:rPr>
              <a:t>Bug fixing </a:t>
            </a:r>
          </a:p>
          <a:p>
            <a:pPr lvl="2"/>
            <a:r>
              <a:rPr lang="en-US">
                <a:cs typeface="Arial"/>
              </a:rPr>
              <a:t>Improving app format and feel</a:t>
            </a:r>
          </a:p>
          <a:p>
            <a:pPr lvl="2"/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  <a:p>
            <a:pPr marL="0" lvl="2" indent="0">
              <a:buNone/>
            </a:pPr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</p:txBody>
      </p:sp>
      <p:pic>
        <p:nvPicPr>
          <p:cNvPr id="3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92A4293-F770-4031-B57B-896E3DDD1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075" y="2057399"/>
            <a:ext cx="8772525" cy="504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64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Sprint </a:t>
            </a:r>
            <a:r>
              <a:rPr lang="en-US">
                <a:cs typeface="Arial"/>
              </a:rPr>
              <a:t>3 - Blockers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1" y="2057399"/>
            <a:ext cx="4267200" cy="5121275"/>
          </a:xfrm>
        </p:spPr>
        <p:txBody>
          <a:bodyPr vert="horz" lIns="0" tIns="0" rIns="0" bIns="0" rtlCol="0" anchor="t">
            <a:normAutofit/>
          </a:bodyPr>
          <a:lstStyle/>
          <a:p>
            <a:pPr lvl="2"/>
            <a:r>
              <a:rPr lang="en-US">
                <a:cs typeface="Arial"/>
              </a:rPr>
              <a:t>Databases took much longer than expected because of knowledge gap and learning</a:t>
            </a:r>
          </a:p>
          <a:p>
            <a:pPr lvl="2"/>
            <a:r>
              <a:rPr lang="en-US">
                <a:cs typeface="Arial"/>
              </a:rPr>
              <a:t>Tried to implement an address look up but understanding and timescales didn't fit project</a:t>
            </a:r>
          </a:p>
          <a:p>
            <a:pPr marL="0" lvl="2" indent="0">
              <a:buNone/>
            </a:pPr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  <a:p>
            <a:pPr marL="0" lvl="2" indent="0">
              <a:buNone/>
            </a:pPr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  <a:p>
            <a:pPr lvl="2"/>
            <a:endParaRPr lang="en-US">
              <a:cs typeface="Arial"/>
            </a:endParaRPr>
          </a:p>
        </p:txBody>
      </p:sp>
      <p:pic>
        <p:nvPicPr>
          <p:cNvPr id="3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92A4293-F770-4031-B57B-896E3DDD1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075" y="2057399"/>
            <a:ext cx="8772525" cy="504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17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Sprint </a:t>
            </a:r>
            <a:r>
              <a:rPr lang="en-US">
                <a:cs typeface="Arial"/>
              </a:rPr>
              <a:t>3 - Review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2057399"/>
            <a:ext cx="3955213" cy="5121275"/>
          </a:xfrm>
        </p:spPr>
        <p:txBody>
          <a:bodyPr vert="horz" lIns="0" tIns="0" rIns="0" bIns="0" rtlCol="0" anchor="t">
            <a:normAutofit/>
          </a:bodyPr>
          <a:lstStyle/>
          <a:p>
            <a:pPr lvl="2"/>
            <a:r>
              <a:rPr lang="en-US" dirty="0">
                <a:cs typeface="Arial"/>
              </a:rPr>
              <a:t>Team learning of the databases would have helped with understanding and blockers</a:t>
            </a:r>
          </a:p>
          <a:p>
            <a:pPr lvl="2"/>
            <a:r>
              <a:rPr lang="en-US" dirty="0">
                <a:cs typeface="Arial"/>
              </a:rPr>
              <a:t>Updating and merging on one laptop hinders progress. Better understanding of GitHub would solve this.</a:t>
            </a:r>
          </a:p>
          <a:p>
            <a:pPr lvl="2"/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marL="0" lvl="2" indent="0">
              <a:buNone/>
            </a:pPr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  <a:p>
            <a:pPr lvl="2"/>
            <a:endParaRPr lang="en-US" dirty="0">
              <a:cs typeface="Arial"/>
            </a:endParaRPr>
          </a:p>
        </p:txBody>
      </p:sp>
      <p:pic>
        <p:nvPicPr>
          <p:cNvPr id="3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92A4293-F770-4031-B57B-896E3DDD1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770" y="2065920"/>
            <a:ext cx="8772525" cy="504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15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640080"/>
            <a:ext cx="8350370" cy="2106571"/>
          </a:xfrm>
        </p:spPr>
        <p:txBody>
          <a:bodyPr/>
          <a:lstStyle/>
          <a:p>
            <a:r>
              <a:rPr lang="en-US"/>
              <a:t>App Demo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BC258B-C4FC-4A4C-A1E0-BF235DCE9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756804"/>
            <a:ext cx="10058400" cy="9144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>
                <a:cs typeface="Arial"/>
              </a:rPr>
              <a:t>Digital Immersion Project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83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640080"/>
            <a:ext cx="8350370" cy="2106571"/>
          </a:xfrm>
        </p:spPr>
        <p:txBody>
          <a:bodyPr/>
          <a:lstStyle/>
          <a:p>
            <a:r>
              <a:rPr lang="en-US" dirty="0"/>
              <a:t>Databases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BC258B-C4FC-4A4C-A1E0-BF235DCE9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756804"/>
            <a:ext cx="10058400" cy="9144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>
                <a:cs typeface="Arial"/>
              </a:rPr>
              <a:t>Digital Immersion Project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5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C7FAB8-88E7-4FDE-8013-918650E71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Database: Firebase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AB8F96-0A3F-4200-90FE-E00E93297BD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5801" y="1518555"/>
            <a:ext cx="13258800" cy="2083462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b="0" dirty="0">
                <a:cs typeface="Arial"/>
              </a:rPr>
              <a:t>Struggled to build internal database on Android Studio</a:t>
            </a:r>
          </a:p>
          <a:p>
            <a:pPr marL="342900" indent="-342900">
              <a:buFont typeface="Arial"/>
              <a:buChar char="•"/>
            </a:pPr>
            <a:r>
              <a:rPr lang="en-US" b="0" dirty="0">
                <a:cs typeface="Arial"/>
              </a:rPr>
              <a:t>Firebase is Google's platform for developing high-quality apps and implementing database</a:t>
            </a:r>
          </a:p>
          <a:p>
            <a:pPr marL="342900" indent="-342900">
              <a:buFont typeface="Arial"/>
              <a:buChar char="•"/>
            </a:pPr>
            <a:r>
              <a:rPr lang="en-US" b="0" dirty="0">
                <a:cs typeface="Arial"/>
              </a:rPr>
              <a:t>Uses simple email/password authentication integrated with app login page</a:t>
            </a:r>
          </a:p>
          <a:p>
            <a:pPr marL="342900" indent="-342900">
              <a:buFont typeface="Arial"/>
              <a:buChar char="•"/>
            </a:pPr>
            <a:r>
              <a:rPr lang="en-US" b="0" dirty="0">
                <a:cs typeface="Arial"/>
              </a:rPr>
              <a:t>Advantages: easy to use and understand, reliable, can register new users through Firebase, provides platform to upload documents, doesn't impact UI of app login page</a:t>
            </a:r>
          </a:p>
          <a:p>
            <a:pPr marL="342900" indent="-342900">
              <a:buFont typeface="Arial"/>
              <a:buChar char="•"/>
            </a:pPr>
            <a:endParaRPr lang="en-US"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lang="en-US">
              <a:cs typeface="Arial"/>
            </a:endParaRPr>
          </a:p>
        </p:txBody>
      </p:sp>
      <p:pic>
        <p:nvPicPr>
          <p:cNvPr id="15" name="Picture 15">
            <a:extLst>
              <a:ext uri="{FF2B5EF4-FFF2-40B4-BE49-F238E27FC236}">
                <a16:creationId xmlns:a16="http://schemas.microsoft.com/office/drawing/2014/main" id="{3F7FA67A-397A-4B73-9F78-32911D522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234" y="3770459"/>
            <a:ext cx="9306731" cy="343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4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F2893-11B8-4A9E-B7E0-6B5333DAA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39763"/>
            <a:ext cx="13258800" cy="1417636"/>
          </a:xfrm>
        </p:spPr>
        <p:txBody>
          <a:bodyPr/>
          <a:lstStyle/>
          <a:p>
            <a:r>
              <a:rPr lang="en-GB" dirty="0"/>
              <a:t>Database – Amazon Web Services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CFA408-FBC2-45E9-B386-73A9110AFD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2" t="13447" r="16481" b="12317"/>
          <a:stretch/>
        </p:blipFill>
        <p:spPr>
          <a:xfrm>
            <a:off x="6120724" y="1345309"/>
            <a:ext cx="1923067" cy="20738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556DAB-CC2A-45CA-A782-362EF1379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480" y="5005266"/>
            <a:ext cx="2318805" cy="209746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0F7FC21-EFA5-4BD7-9F1F-BCAB56BF6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50668" y="5005264"/>
            <a:ext cx="1732505" cy="2097464"/>
          </a:xfrm>
          <a:prstGeom prst="rect">
            <a:avLst/>
          </a:prstGeom>
        </p:spPr>
      </p:pic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A49F1871-6700-4E0F-9D71-5E0712490AC4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 rot="5400000">
            <a:off x="5493541" y="3416548"/>
            <a:ext cx="1586061" cy="1591375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4277B52D-32C2-4C9B-966D-1E644D4083EA}"/>
              </a:ext>
            </a:extLst>
          </p:cNvPr>
          <p:cNvCxnSpPr>
            <a:cxnSpLocks/>
            <a:stCxn id="6" idx="0"/>
            <a:endCxn id="4" idx="2"/>
          </p:cNvCxnSpPr>
          <p:nvPr/>
        </p:nvCxnSpPr>
        <p:spPr>
          <a:xfrm rot="16200000" flipV="1">
            <a:off x="7256561" y="3244903"/>
            <a:ext cx="1586059" cy="193466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EE834EE-EE64-429A-97DD-75A87B342221}"/>
              </a:ext>
            </a:extLst>
          </p:cNvPr>
          <p:cNvSpPr txBox="1"/>
          <p:nvPr/>
        </p:nvSpPr>
        <p:spPr>
          <a:xfrm>
            <a:off x="8475764" y="1345310"/>
            <a:ext cx="5468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Amazon Cognito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Creates User Accounts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Provides a Sign in / Sign Up UI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Used for authentication for other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Scalable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A8F63A-E98F-4EC0-9649-69139C8C054F}"/>
              </a:ext>
            </a:extLst>
          </p:cNvPr>
          <p:cNvSpPr txBox="1"/>
          <p:nvPr/>
        </p:nvSpPr>
        <p:spPr>
          <a:xfrm>
            <a:off x="10289868" y="5072071"/>
            <a:ext cx="36547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Amazon S3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Used for storing user 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Integrates with Cognito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Scalable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D63995-341A-4CE1-B56C-4E28A9C4C168}"/>
              </a:ext>
            </a:extLst>
          </p:cNvPr>
          <p:cNvSpPr txBox="1"/>
          <p:nvPr/>
        </p:nvSpPr>
        <p:spPr>
          <a:xfrm>
            <a:off x="685801" y="3899855"/>
            <a:ext cx="43731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Amazon DynamoDB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Used for storing user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Integrates with Cognito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Scalable</a:t>
            </a:r>
          </a:p>
        </p:txBody>
      </p:sp>
    </p:spTree>
    <p:extLst>
      <p:ext uri="{BB962C8B-B14F-4D97-AF65-F5344CB8AC3E}">
        <p14:creationId xmlns:p14="http://schemas.microsoft.com/office/powerpoint/2010/main" val="175745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640080"/>
            <a:ext cx="8350370" cy="2106571"/>
          </a:xfrm>
        </p:spPr>
        <p:txBody>
          <a:bodyPr/>
          <a:lstStyle/>
          <a:p>
            <a:r>
              <a:rPr lang="en-US" dirty="0"/>
              <a:t>Final Thoughts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BC258B-C4FC-4A4C-A1E0-BF235DCE9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756804"/>
            <a:ext cx="10058400" cy="9144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>
                <a:cs typeface="Arial"/>
              </a:rPr>
              <a:t>Digital Immersion Project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0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Improvement Areas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2733478"/>
            <a:ext cx="11201400" cy="3517901"/>
          </a:xfrm>
        </p:spPr>
        <p:txBody>
          <a:bodyPr/>
          <a:lstStyle/>
          <a:p>
            <a:pPr lvl="2"/>
            <a:r>
              <a:rPr lang="en-US" dirty="0"/>
              <a:t>Fully working and integrated databases</a:t>
            </a:r>
          </a:p>
          <a:p>
            <a:pPr lvl="2"/>
            <a:r>
              <a:rPr lang="en-US" dirty="0"/>
              <a:t>Look at how databases could be integrated with DXC systems</a:t>
            </a:r>
          </a:p>
          <a:p>
            <a:pPr lvl="2"/>
            <a:r>
              <a:rPr lang="en-US" dirty="0"/>
              <a:t>Better visual formatting further in line with DXC’s branding requirements</a:t>
            </a:r>
          </a:p>
          <a:p>
            <a:pPr lvl="2"/>
            <a:r>
              <a:rPr lang="en-US" dirty="0"/>
              <a:t>Bring external systems across multiple websites into the app for ease of use</a:t>
            </a:r>
          </a:p>
          <a:p>
            <a:pPr lvl="2"/>
            <a:r>
              <a:rPr lang="en-US" dirty="0"/>
              <a:t>Implementing more difficult features</a:t>
            </a:r>
          </a:p>
          <a:p>
            <a:pPr marL="457200" lvl="1" indent="-228600">
              <a:spcBef>
                <a:spcPts val="600"/>
              </a:spcBef>
              <a:buFont typeface="Arial" pitchFamily="34" charset="0"/>
              <a:buChar char="–"/>
            </a:pPr>
            <a:r>
              <a:rPr lang="en-US" dirty="0">
                <a:solidFill>
                  <a:srgbClr val="000000"/>
                </a:solidFill>
              </a:rPr>
              <a:t>Address autofill from a postcode</a:t>
            </a:r>
          </a:p>
          <a:p>
            <a:pPr marL="457200" lvl="1" indent="-228600">
              <a:spcBef>
                <a:spcPts val="600"/>
              </a:spcBef>
              <a:buFont typeface="Arial" pitchFamily="34" charset="0"/>
              <a:buChar char="–"/>
            </a:pPr>
            <a:r>
              <a:rPr lang="en-US" dirty="0">
                <a:solidFill>
                  <a:srgbClr val="000000"/>
                </a:solidFill>
              </a:rPr>
              <a:t>Document storage in databases </a:t>
            </a:r>
          </a:p>
          <a:p>
            <a:pPr marL="457200" lvl="1" indent="-228600">
              <a:spcBef>
                <a:spcPts val="600"/>
              </a:spcBef>
              <a:buFont typeface="Arial" pitchFamily="34" charset="0"/>
              <a:buChar char="–"/>
            </a:pPr>
            <a:r>
              <a:rPr lang="en-US" dirty="0">
                <a:solidFill>
                  <a:srgbClr val="000000"/>
                </a:solidFill>
              </a:rPr>
              <a:t>Map view within the app</a:t>
            </a:r>
          </a:p>
          <a:p>
            <a:pPr marL="457200" lvl="1" indent="-228600">
              <a:spcBef>
                <a:spcPts val="600"/>
              </a:spcBef>
              <a:buFont typeface="Arial" pitchFamily="34" charset="0"/>
              <a:buChar char="–"/>
            </a:pP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E458F23E-E51E-4934-A0F0-A267C7DD04D1}"/>
              </a:ext>
            </a:extLst>
          </p:cNvPr>
          <p:cNvSpPr txBox="1">
            <a:spLocks/>
          </p:cNvSpPr>
          <p:nvPr/>
        </p:nvSpPr>
        <p:spPr>
          <a:xfrm>
            <a:off x="685800" y="1315842"/>
            <a:ext cx="11201400" cy="7415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1463040" rtl="0" eaLnBrk="1" latinLnBrk="0" hangingPunct="1">
              <a:spcBef>
                <a:spcPts val="1200"/>
              </a:spcBef>
              <a:buFontTx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463040" rtl="0" eaLnBrk="1" latinLnBrk="0" hangingPunct="1">
              <a:spcBef>
                <a:spcPts val="12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1463040" rtl="0" eaLnBrk="1" latinLnBrk="0" hangingPunct="1">
              <a:spcBef>
                <a:spcPts val="1200"/>
              </a:spcBef>
              <a:buFont typeface="Arial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430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6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following areas have been identified as areas </a:t>
            </a:r>
            <a:r>
              <a:rPr lang="en-US"/>
              <a:t>we’d continue work on </a:t>
            </a:r>
            <a:r>
              <a:rPr lang="en-US" dirty="0"/>
              <a:t>over following sprints if carrying on with this project.</a:t>
            </a:r>
            <a:r>
              <a:rPr lang="en-US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1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Opinions On The Course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lvl="2"/>
            <a:r>
              <a:rPr lang="en-US" dirty="0"/>
              <a:t>It took until the second sprint </a:t>
            </a:r>
            <a:r>
              <a:rPr lang="en-US"/>
              <a:t>to begin </a:t>
            </a:r>
            <a:r>
              <a:rPr lang="en-US" dirty="0"/>
              <a:t>making serious progress</a:t>
            </a:r>
          </a:p>
          <a:p>
            <a:pPr lvl="2"/>
            <a:r>
              <a:rPr lang="en-US" dirty="0"/>
              <a:t>Work done within a sprint can be completed significantly faster in following sprints</a:t>
            </a:r>
            <a:endParaRPr lang="en-US">
              <a:cs typeface="Arial"/>
            </a:endParaRPr>
          </a:p>
          <a:p>
            <a:pPr lvl="2"/>
            <a:r>
              <a:rPr lang="en-US" dirty="0"/>
              <a:t>Would </a:t>
            </a:r>
            <a:r>
              <a:rPr lang="en-US"/>
              <a:t>be </a:t>
            </a:r>
            <a:r>
              <a:rPr lang="en-US" dirty="0"/>
              <a:t>interesting if there was a way </a:t>
            </a:r>
            <a:r>
              <a:rPr lang="en-US"/>
              <a:t>for DXC to </a:t>
            </a:r>
            <a:r>
              <a:rPr lang="en-US" dirty="0"/>
              <a:t>continue work on same project</a:t>
            </a:r>
            <a:r>
              <a:rPr lang="en-US"/>
              <a:t> </a:t>
            </a:r>
            <a:endParaRPr lang="en-US">
              <a:cs typeface="Arial"/>
            </a:endParaRPr>
          </a:p>
          <a:p>
            <a:pPr lvl="2"/>
            <a:r>
              <a:rPr lang="en-US" dirty="0"/>
              <a:t>Interesting, interactive learning style better than “classroom</a:t>
            </a:r>
            <a:r>
              <a:rPr lang="en-US"/>
              <a:t>” teaching</a:t>
            </a:r>
            <a:endParaRPr lang="en-US">
              <a:cs typeface="Arial"/>
            </a:endParaRPr>
          </a:p>
          <a:p>
            <a:pPr lvl="2"/>
            <a:r>
              <a:rPr lang="en-US" dirty="0"/>
              <a:t>Appreciated free </a:t>
            </a:r>
            <a:r>
              <a:rPr lang="en-US"/>
              <a:t>working environment</a:t>
            </a:r>
            <a:r>
              <a:rPr lang="en-US" dirty="0"/>
              <a:t> with no external pressure from a client</a:t>
            </a:r>
            <a:endParaRPr lang="en-US">
              <a:cs typeface="Arial"/>
            </a:endParaRPr>
          </a:p>
          <a:p>
            <a:pPr lvl="2"/>
            <a:r>
              <a:rPr lang="en-US" dirty="0"/>
              <a:t>Independence </a:t>
            </a:r>
            <a:r>
              <a:rPr lang="en-US"/>
              <a:t>developed working on </a:t>
            </a:r>
            <a:r>
              <a:rPr lang="en-US" dirty="0"/>
              <a:t>own blockers</a:t>
            </a:r>
            <a:endParaRPr lang="en-US">
              <a:cs typeface="Arial"/>
            </a:endParaRPr>
          </a:p>
          <a:p>
            <a:pPr lvl="2"/>
            <a:r>
              <a:rPr lang="en-US" dirty="0"/>
              <a:t>Good to network with different areas </a:t>
            </a:r>
            <a:r>
              <a:rPr lang="en-US"/>
              <a:t>of the </a:t>
            </a:r>
            <a:r>
              <a:rPr lang="en-US" dirty="0"/>
              <a:t>building and DXC when solving blockers</a:t>
            </a:r>
            <a:endParaRPr lang="en-US">
              <a:cs typeface="Arial"/>
            </a:endParaRPr>
          </a:p>
          <a:p>
            <a:pPr lvl="2"/>
            <a:r>
              <a:rPr lang="en-US">
                <a:cs typeface="Arial"/>
              </a:rPr>
              <a:t>Working with other grads was helpful, we're all at the same learning stage therefore it was a safe environment where we could learn together and mistakes weren't an issue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97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4">
            <a:extLst>
              <a:ext uri="{FF2B5EF4-FFF2-40B4-BE49-F238E27FC236}">
                <a16:creationId xmlns:a16="http://schemas.microsoft.com/office/drawing/2014/main" id="{17311FA9-7AE8-49FC-B773-C3458F4B4FB7}"/>
              </a:ext>
            </a:extLst>
          </p:cNvPr>
          <p:cNvSpPr txBox="1">
            <a:spLocks/>
          </p:cNvSpPr>
          <p:nvPr/>
        </p:nvSpPr>
        <p:spPr>
          <a:xfrm>
            <a:off x="3239219" y="5163121"/>
            <a:ext cx="7900429" cy="1009185"/>
          </a:xfrm>
          <a:prstGeom prst="rect">
            <a:avLst/>
          </a:prstGeom>
        </p:spPr>
        <p:txBody>
          <a:bodyPr anchor="t"/>
          <a:lstStyle>
            <a:lvl1pPr marL="0" indent="0" algn="l" defTabSz="1463040" rtl="0" eaLnBrk="1" latinLnBrk="0" hangingPunct="1">
              <a:spcBef>
                <a:spcPts val="1200"/>
              </a:spcBef>
              <a:buFontTx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463040" rtl="0" eaLnBrk="1" latinLnBrk="0" hangingPunct="1">
              <a:spcBef>
                <a:spcPts val="12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1463040" rtl="0" eaLnBrk="1" latinLnBrk="0" hangingPunct="1">
              <a:spcBef>
                <a:spcPts val="1200"/>
              </a:spcBef>
              <a:buFont typeface="Arial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430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6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228600" algn="l" defTabSz="1463040" rtl="0" eaLnBrk="1" latinLnBrk="0" hangingPunct="1">
              <a:spcBef>
                <a:spcPts val="600"/>
              </a:spcBef>
              <a:buFont typeface="Arial" pitchFamily="34" charset="0"/>
              <a:buChar char="–"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</a:rPr>
              <a:t>Graduates – </a:t>
            </a:r>
            <a:r>
              <a:rPr lang="en-US">
                <a:solidFill>
                  <a:schemeClr val="bg1"/>
                </a:solidFill>
                <a:cs typeface="Arial"/>
              </a:rPr>
              <a:t>Digitally Immersed</a:t>
            </a:r>
          </a:p>
        </p:txBody>
      </p:sp>
    </p:spTree>
    <p:extLst>
      <p:ext uri="{BB962C8B-B14F-4D97-AF65-F5344CB8AC3E}">
        <p14:creationId xmlns:p14="http://schemas.microsoft.com/office/powerpoint/2010/main" val="182987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XC">
  <a:themeElements>
    <a:clrScheme name="Custom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666666"/>
      </a:accent2>
      <a:accent3>
        <a:srgbClr val="D9D9D9"/>
      </a:accent3>
      <a:accent4>
        <a:srgbClr val="FFED00"/>
      </a:accent4>
      <a:accent5>
        <a:srgbClr val="64FF00"/>
      </a:accent5>
      <a:accent6>
        <a:srgbClr val="00C9FF"/>
      </a:accent6>
      <a:hlink>
        <a:srgbClr val="000000"/>
      </a:hlink>
      <a:folHlink>
        <a:srgbClr val="666666"/>
      </a:folHlink>
    </a:clrScheme>
    <a:fontScheme name="DX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DXC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/>
      <a:style>
        <a:lnRef idx="0">
          <a:schemeClr val="accent1"/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lnDef>
  </a:objectDefaults>
  <a:extraClrSchemeLst/>
  <a:extLst>
    <a:ext uri="{05A4C25C-085E-4340-85A3-A5531E510DB2}">
      <thm15:themeFamily xmlns:thm15="http://schemas.microsoft.com/office/thememl/2012/main" name="MD_6251a-19 myDXC Brand Updates_ppt wide_v12" id="{BE140133-CED5-4A2B-AA85-6B7B2FAB5971}" vid="{D176B2C3-EC62-49E8-B3AF-C1C0AF2E34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56F25F11600A4396F37F62FFFDCC40" ma:contentTypeVersion="2" ma:contentTypeDescription="Create a new document." ma:contentTypeScope="" ma:versionID="e4b6752aa0de6c9c1362d9b0fde96df0">
  <xsd:schema xmlns:xsd="http://www.w3.org/2001/XMLSchema" xmlns:xs="http://www.w3.org/2001/XMLSchema" xmlns:p="http://schemas.microsoft.com/office/2006/metadata/properties" xmlns:ns2="814065aa-a2bf-4f83-a9d4-75e313189058" targetNamespace="http://schemas.microsoft.com/office/2006/metadata/properties" ma:root="true" ma:fieldsID="0a2b40a118e606f619e55e73eefa8cf7" ns2:_="">
    <xsd:import namespace="814065aa-a2bf-4f83-a9d4-75e3131890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4065aa-a2bf-4f83-a9d4-75e3131890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8B722EE-D758-4873-A760-72BBDA155B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6F5CB0-EB0E-4890-A6B0-BFED0A363E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4065aa-a2bf-4f83-a9d4-75e3131890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763F404-09F9-4E5E-B6A1-E27E9672B4BA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814065aa-a2bf-4f83-a9d4-75e31318905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dxc_powerpoint_16x9_template</Template>
  <TotalTime>6</TotalTime>
  <Words>801</Words>
  <Application>Microsoft Office PowerPoint</Application>
  <PresentationFormat>Custom</PresentationFormat>
  <Paragraphs>188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Wingdings</vt:lpstr>
      <vt:lpstr>DXC</vt:lpstr>
      <vt:lpstr>Digital Immersion Course </vt:lpstr>
      <vt:lpstr>Agenda</vt:lpstr>
      <vt:lpstr>Training</vt:lpstr>
      <vt:lpstr>Scrum.org</vt:lpstr>
      <vt:lpstr>DTC Problem Statement</vt:lpstr>
      <vt:lpstr>Choice of Projects</vt:lpstr>
      <vt:lpstr>Improving Onboarding </vt:lpstr>
      <vt:lpstr>Features and Functionality</vt:lpstr>
      <vt:lpstr>Project Sprints</vt:lpstr>
      <vt:lpstr>Sprint 1</vt:lpstr>
      <vt:lpstr>Sprint 1 - Blockers</vt:lpstr>
      <vt:lpstr>Sprint 1 - Review</vt:lpstr>
      <vt:lpstr>Sprint 2</vt:lpstr>
      <vt:lpstr>Sprint 2 - Blockers</vt:lpstr>
      <vt:lpstr>Sprint 2 - Review</vt:lpstr>
      <vt:lpstr>Sprint 3</vt:lpstr>
      <vt:lpstr>Sprint 3 - Blockers</vt:lpstr>
      <vt:lpstr>Sprint 3 - Review</vt:lpstr>
      <vt:lpstr>App Demo</vt:lpstr>
      <vt:lpstr>Databases</vt:lpstr>
      <vt:lpstr>Database: Firebase</vt:lpstr>
      <vt:lpstr>Database – Amazon Web Services</vt:lpstr>
      <vt:lpstr>Final Thoughts</vt:lpstr>
      <vt:lpstr>Further Improvement Areas</vt:lpstr>
      <vt:lpstr>Opinions On The Course</vt:lpstr>
      <vt:lpstr>PowerPoint Presentation</vt:lpstr>
    </vt:vector>
  </TitlesOfParts>
  <Manager/>
  <Company>DXC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is Arial Bold 60pt,  up to three lines</dc:title>
  <dc:subject/>
  <dc:creator>jhayward5</dc:creator>
  <cp:keywords/>
  <dc:description/>
  <cp:lastModifiedBy>jhayward5</cp:lastModifiedBy>
  <cp:revision>2</cp:revision>
  <cp:lastPrinted>2018-07-20T15:33:39Z</cp:lastPrinted>
  <dcterms:created xsi:type="dcterms:W3CDTF">2018-12-12T16:52:54Z</dcterms:created>
  <dcterms:modified xsi:type="dcterms:W3CDTF">2019-01-03T10:00:01Z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0x010100EB56F25F11600A4396F37F62FFFDCC40</vt:lpwstr>
  </property>
</Properties>
</file>